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34.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20"/>
  </p:notesMasterIdLst>
  <p:sldIdLst>
    <p:sldId id="256" r:id="rId4"/>
    <p:sldId id="257"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Oswald" panose="020B0604020202020204" charset="0"/>
      <p:bold r:id="rId21"/>
    </p:embeddedFont>
    <p:embeddedFont>
      <p:font typeface="Oswald Regular"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CC6C6A-C05E-4D71-80FF-4B1A0E4DAAC6}">
  <a:tblStyle styleId="{4ACC6C6A-C05E-4D71-80FF-4B1A0E4DAAC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12" autoAdjust="0"/>
  </p:normalViewPr>
  <p:slideViewPr>
    <p:cSldViewPr snapToGrid="0">
      <p:cViewPr varScale="1">
        <p:scale>
          <a:sx n="62" d="100"/>
          <a:sy n="62" d="100"/>
        </p:scale>
        <p:origin x="1626" y="66"/>
      </p:cViewPr>
      <p:guideLst>
        <p:guide orient="horz" pos="170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4aeb430c0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The </a:t>
            </a:r>
            <a:r>
              <a:rPr lang="en-GB" dirty="0" err="1"/>
              <a:t>powerpoint</a:t>
            </a:r>
            <a:r>
              <a:rPr lang="en-GB" dirty="0"/>
              <a:t> presentation needs be used together with the HRE activity of the same name that you can download here https://www.amnesty.org/en/latest/education/2020/10/write-for-rights-human-rights-education-toolkits/</a:t>
            </a:r>
          </a:p>
          <a:p>
            <a:pPr marL="0" lvl="0" indent="0" algn="l" rtl="0">
              <a:spcBef>
                <a:spcPts val="0"/>
              </a:spcBef>
              <a:spcAft>
                <a:spcPts val="0"/>
              </a:spcAft>
              <a:buNone/>
            </a:pPr>
            <a:endParaRPr dirty="0"/>
          </a:p>
        </p:txBody>
      </p:sp>
      <p:sp>
        <p:nvSpPr>
          <p:cNvPr id="272" name="Google Shape;272;ga4aeb430c0_2_1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4aeb430c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GB" dirty="0">
                <a:solidFill>
                  <a:schemeClr val="dk1"/>
                </a:solidFill>
              </a:rPr>
              <a:t>Share and read the relevant rights that are affected in Germain’s case</a:t>
            </a: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
        <p:nvSpPr>
          <p:cNvPr id="392" name="Google Shape;392;ga4aeb430c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f8ed1cb7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rgbClr val="424242"/>
              </a:solidFill>
            </a:endParaRPr>
          </a:p>
        </p:txBody>
      </p:sp>
      <p:sp>
        <p:nvSpPr>
          <p:cNvPr id="400" name="Google Shape;400;g9f8ed1cb7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4aeb430c0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424242"/>
                </a:solidFill>
              </a:rPr>
              <a:t>Brainstorm with participants</a:t>
            </a:r>
            <a:endParaRPr dirty="0">
              <a:solidFill>
                <a:srgbClr val="424242"/>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solidFill>
                <a:srgbClr val="424242"/>
              </a:solidFill>
            </a:endParaRPr>
          </a:p>
        </p:txBody>
      </p:sp>
      <p:sp>
        <p:nvSpPr>
          <p:cNvPr id="408" name="Google Shape;408;ga4aeb430c0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4aeb430c0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GB" sz="1100" b="0" i="0" u="none" strike="noStrike" cap="none" dirty="0">
                <a:solidFill>
                  <a:srgbClr val="000000"/>
                </a:solidFill>
                <a:effectLst/>
                <a:latin typeface="Arial"/>
                <a:ea typeface="Arial"/>
                <a:cs typeface="Arial"/>
                <a:sym typeface="Arial"/>
              </a:rPr>
              <a:t>Explain to participants about the Write to Right Campaign that Amnesty runs each year using the slide. </a:t>
            </a:r>
            <a:endParaRPr lang="en-GB" b="0" dirty="0">
              <a:effectLst/>
            </a:endParaRPr>
          </a:p>
          <a:p>
            <a:pPr marL="158750" indent="0">
              <a:buNone/>
            </a:pPr>
            <a:endParaRPr dirty="0"/>
          </a:p>
        </p:txBody>
      </p:sp>
      <p:sp>
        <p:nvSpPr>
          <p:cNvPr id="426" name="Google Shape;426;ga4aeb430c0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a4aeb430c0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GB" sz="1100" b="0" i="0" u="none" strike="noStrike" cap="none" dirty="0">
                <a:solidFill>
                  <a:srgbClr val="000000"/>
                </a:solidFill>
                <a:effectLst/>
                <a:latin typeface="Arial"/>
                <a:ea typeface="Arial"/>
                <a:cs typeface="Arial"/>
                <a:sym typeface="Arial"/>
              </a:rPr>
              <a:t>Explain how to write for rights using the slide. Explain that Amnesty is encouraging people to write letters to the authorities and show solidarity for Germain</a:t>
            </a:r>
            <a:br>
              <a:rPr lang="en-GB" dirty="0"/>
            </a:br>
            <a:endParaRPr dirty="0"/>
          </a:p>
        </p:txBody>
      </p:sp>
      <p:sp>
        <p:nvSpPr>
          <p:cNvPr id="439" name="Google Shape;439;ga4aeb430c0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4aeb430c0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Explain that Amnesty is encouraging people to write letters to authorities and show solidarity for Germain </a:t>
            </a:r>
          </a:p>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If there isn’t enough time for participants to take action by writing letters.</a:t>
            </a:r>
          </a:p>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Participants can also take action online.  Share the link  https://www.amnesty.org/en/get-involved/write-for-rights/  in the chat.</a:t>
            </a:r>
          </a:p>
          <a:p>
            <a:pPr marL="0" lvl="0" indent="0" algn="l" rtl="0">
              <a:lnSpc>
                <a:spcPct val="115000"/>
              </a:lnSpc>
              <a:spcBef>
                <a:spcPts val="0"/>
              </a:spcBef>
              <a:spcAft>
                <a:spcPts val="0"/>
              </a:spcAft>
              <a:buNone/>
            </a:pPr>
            <a:r>
              <a:rPr lang="en-GB" dirty="0">
                <a:solidFill>
                  <a:schemeClr val="dk1"/>
                </a:solidFill>
              </a:rPr>
              <a:t>Tip: You could play some music for the group while they complete this activity </a:t>
            </a:r>
            <a:endParaRPr dirty="0">
              <a:solidFill>
                <a:srgbClr val="424242"/>
              </a:solidFill>
            </a:endParaRPr>
          </a:p>
        </p:txBody>
      </p:sp>
      <p:sp>
        <p:nvSpPr>
          <p:cNvPr id="448" name="Google Shape;448;ga4aeb430c0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a4aeb430c0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GB" dirty="0">
                <a:solidFill>
                  <a:srgbClr val="424242"/>
                </a:solidFill>
              </a:rPr>
              <a:t>You could play nice music and have people holding their messages or letters and you can take a screenshot of the screen and a joint solidarity photo. Share on social media with #W4R20  You can also ask people to go online and sign the petition. You can share the link in the chat  https://www.amnesty.org/en/get-involved/write-for-rights/</a:t>
            </a:r>
          </a:p>
          <a:p>
            <a:pPr marL="0" lvl="0" indent="0" algn="l" rtl="0">
              <a:lnSpc>
                <a:spcPct val="115000"/>
              </a:lnSpc>
              <a:spcBef>
                <a:spcPts val="0"/>
              </a:spcBef>
              <a:spcAft>
                <a:spcPts val="0"/>
              </a:spcAft>
              <a:buNone/>
            </a:pPr>
            <a:endParaRPr dirty="0">
              <a:solidFill>
                <a:srgbClr val="424242"/>
              </a:solidFill>
            </a:endParaRPr>
          </a:p>
        </p:txBody>
      </p:sp>
      <p:sp>
        <p:nvSpPr>
          <p:cNvPr id="458" name="Google Shape;458;ga4aeb430c0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a4aeb430c0_13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dirty="0"/>
              <a:t>Ask participants to get a paper and something to write or draw during self-reflection. Read the following paragraph aloud and ask participants to use the time to reflect individually: </a:t>
            </a:r>
            <a:r>
              <a:rPr lang="en-GB" b="1" dirty="0"/>
              <a:t>Focus on one time in your life where you spoke up about something that was unjust. What happened? Why did you speak up? Were there any consequences for you, positive or negative? How did it affect you in terms of your willingness to speak up about something again? </a:t>
            </a:r>
            <a:r>
              <a:rPr lang="en-GB" dirty="0"/>
              <a:t>Give participants a couple of minutes to write, draw or create as they reflect on the questions.</a:t>
            </a:r>
            <a:endParaRPr dirty="0"/>
          </a:p>
        </p:txBody>
      </p:sp>
      <p:sp>
        <p:nvSpPr>
          <p:cNvPr id="277" name="Google Shape;277;ga4aeb430c0_13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4aeb430c0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0" dirty="0">
                <a:effectLst/>
              </a:rPr>
              <a:t> </a:t>
            </a:r>
            <a:endParaRPr dirty="0">
              <a:solidFill>
                <a:srgbClr val="424242"/>
              </a:solidFill>
            </a:endParaRPr>
          </a:p>
        </p:txBody>
      </p:sp>
      <p:sp>
        <p:nvSpPr>
          <p:cNvPr id="285" name="Google Shape;285;ga4aeb430c0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f8ed1cb7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dirty="0"/>
              <a:t>Ask participants to reflect on these questions.</a:t>
            </a:r>
            <a:endParaRPr dirty="0"/>
          </a:p>
        </p:txBody>
      </p:sp>
      <p:sp>
        <p:nvSpPr>
          <p:cNvPr id="297" name="Google Shape;297;g9f8ed1cb7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4aeb430c0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Explain to participants that they will be learning about a person in Burundi who is in jail for defending human rights. Germain is a human rights defender and has been detained because of this. </a:t>
            </a:r>
            <a:endParaRPr dirty="0">
              <a:solidFill>
                <a:schemeClr val="dk1"/>
              </a:solidFill>
            </a:endParaRPr>
          </a:p>
          <a:p>
            <a:pPr marL="0" lvl="0" indent="0" algn="l" rtl="0">
              <a:lnSpc>
                <a:spcPct val="115000"/>
              </a:lnSpc>
              <a:spcBef>
                <a:spcPts val="0"/>
              </a:spcBef>
              <a:spcAft>
                <a:spcPts val="0"/>
              </a:spcAft>
              <a:buNone/>
            </a:pPr>
            <a:endParaRPr dirty="0">
              <a:solidFill>
                <a:srgbClr val="424242"/>
              </a:solidFill>
            </a:endParaRPr>
          </a:p>
        </p:txBody>
      </p:sp>
      <p:sp>
        <p:nvSpPr>
          <p:cNvPr id="305" name="Google Shape;305;ga4aeb430c0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4aeb430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Ask participants to read Germain’s story. </a:t>
            </a:r>
            <a:r>
              <a:rPr lang="en-GB" dirty="0">
                <a:solidFill>
                  <a:schemeClr val="dk1"/>
                </a:solidFill>
              </a:rPr>
              <a:t>Ask participants to </a:t>
            </a:r>
            <a:r>
              <a:rPr lang="en-GB" b="1" dirty="0">
                <a:solidFill>
                  <a:schemeClr val="dk1"/>
                </a:solidFill>
              </a:rPr>
              <a:t>How do they feel after reading the story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dk1"/>
                </a:solidFill>
              </a:rPr>
              <a:t>Optional you can send Link to word cloud (https://www.mentimeter.com/) in the chat</a:t>
            </a:r>
          </a:p>
          <a:p>
            <a:pPr marL="0" lvl="0" indent="0" algn="l" rtl="0">
              <a:spcBef>
                <a:spcPts val="0"/>
              </a:spcBef>
              <a:spcAft>
                <a:spcPts val="0"/>
              </a:spcAft>
              <a:buNone/>
            </a:pPr>
            <a:endParaRPr dirty="0"/>
          </a:p>
        </p:txBody>
      </p:sp>
      <p:sp>
        <p:nvSpPr>
          <p:cNvPr id="314" name="Google Shape;314;ga4aeb430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9f8ed1cb7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dirty="0">
                <a:solidFill>
                  <a:srgbClr val="424242"/>
                </a:solidFill>
              </a:rPr>
              <a:t>Reflect with the participants on the following questions.</a:t>
            </a:r>
            <a:endParaRPr dirty="0">
              <a:solidFill>
                <a:srgbClr val="424242"/>
              </a:solidFill>
            </a:endParaRPr>
          </a:p>
        </p:txBody>
      </p:sp>
      <p:sp>
        <p:nvSpPr>
          <p:cNvPr id="334" name="Google Shape;334;g9f8ed1cb7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f8ed1cb7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GB" dirty="0">
                <a:solidFill>
                  <a:srgbClr val="424242"/>
                </a:solidFill>
              </a:rPr>
              <a:t>Explain to participants that you will read through the articles in the UDHR summary on the slide. Each time someone feels that Germain or his family’s human rights have been violated, they should raise their hand and/or put the number of the corresponding right in the chat. As participants are still learning about human rights and only have limited information about Germain’s story, they may come to different conclusions about the rights involved, but this is ok. Read through the articles, one by one, and give participants time to raise their hand and/or write the number in the chat. Ask a few to explain why they have chosen that right. </a:t>
            </a:r>
          </a:p>
          <a:p>
            <a:pPr marL="0" lvl="0" indent="0" algn="l" rtl="0">
              <a:lnSpc>
                <a:spcPct val="115000"/>
              </a:lnSpc>
              <a:spcBef>
                <a:spcPts val="0"/>
              </a:spcBef>
              <a:spcAft>
                <a:spcPts val="0"/>
              </a:spcAft>
              <a:buNone/>
            </a:pPr>
            <a:endParaRPr dirty="0">
              <a:solidFill>
                <a:srgbClr val="424242"/>
              </a:solidFill>
            </a:endParaRPr>
          </a:p>
        </p:txBody>
      </p:sp>
      <p:sp>
        <p:nvSpPr>
          <p:cNvPr id="342" name="Google Shape;342;g9f8ed1cb7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a4aeb430c0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GB" dirty="0">
                <a:solidFill>
                  <a:srgbClr val="424242"/>
                </a:solidFill>
              </a:rPr>
              <a:t>Explain to participants that you will read through the articles in the UDHR summary on the slide. Each time someone feels that Germain or his family’s human rights have been violated, they should raise their hand and/or put the number of the corresponding right in the chat. As participants are still learning about human rights and only have limited information about Germain’s story, they may come to different conclusions about the rights involved, but this is ok. Read through the articles, one by one, and give participants time to raise their hand and/or write the number in the chat. Ask a few to explain why they have chosen that right. </a:t>
            </a:r>
          </a:p>
          <a:p>
            <a:pPr marL="0" lvl="0" indent="0" algn="l" rtl="0">
              <a:lnSpc>
                <a:spcPct val="115000"/>
              </a:lnSpc>
              <a:spcBef>
                <a:spcPts val="0"/>
              </a:spcBef>
              <a:spcAft>
                <a:spcPts val="0"/>
              </a:spcAft>
              <a:buNone/>
            </a:pPr>
            <a:endParaRPr dirty="0">
              <a:solidFill>
                <a:srgbClr val="424242"/>
              </a:solidFill>
            </a:endParaRPr>
          </a:p>
        </p:txBody>
      </p:sp>
      <p:sp>
        <p:nvSpPr>
          <p:cNvPr id="367" name="Google Shape;367;ga4aeb430c0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7"/>
        <p:cNvGrpSpPr/>
        <p:nvPr/>
      </p:nvGrpSpPr>
      <p:grpSpPr>
        <a:xfrm>
          <a:off x="0" y="0"/>
          <a:ext cx="0" cy="0"/>
          <a:chOff x="0" y="0"/>
          <a:chExt cx="0" cy="0"/>
        </a:xfrm>
      </p:grpSpPr>
      <p:sp>
        <p:nvSpPr>
          <p:cNvPr id="58" name="Google Shape;58;p14"/>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0000"/>
              </a:buClr>
              <a:buSzPts val="2100"/>
              <a:buFont typeface="Arial"/>
              <a:buChar char="•"/>
              <a:defRPr sz="2100" b="0" i="0" u="none" strike="noStrike" cap="none" baseline="30000">
                <a:solidFill>
                  <a:srgbClr val="000000"/>
                </a:solidFill>
                <a:latin typeface="Oswald Regular"/>
                <a:ea typeface="Oswald Regular"/>
                <a:cs typeface="Oswald Regular"/>
                <a:sym typeface="Oswald Regular"/>
              </a:defRPr>
            </a:lvl1pPr>
            <a:lvl2pPr marR="0" lvl="1" algn="l" rtl="0">
              <a:lnSpc>
                <a:spcPct val="90000"/>
              </a:lnSpc>
              <a:spcBef>
                <a:spcPts val="400"/>
              </a:spcBef>
              <a:spcAft>
                <a:spcPts val="0"/>
              </a:spcAft>
              <a:buClr>
                <a:srgbClr val="000000"/>
              </a:buClr>
              <a:buSzPts val="1800"/>
              <a:buFont typeface="Arial"/>
              <a:buChar char="•"/>
              <a:defRPr sz="1800" b="0" i="0" u="none" strike="noStrike" cap="none">
                <a:solidFill>
                  <a:srgbClr val="000000"/>
                </a:solidFill>
                <a:latin typeface="Oswald Regular"/>
                <a:ea typeface="Oswald Regular"/>
                <a:cs typeface="Oswald Regular"/>
                <a:sym typeface="Oswald Regular"/>
              </a:defRPr>
            </a:lvl2pPr>
            <a:lvl3pPr marR="0" lvl="2" algn="l" rtl="0">
              <a:lnSpc>
                <a:spcPct val="90000"/>
              </a:lnSpc>
              <a:spcBef>
                <a:spcPts val="400"/>
              </a:spcBef>
              <a:spcAft>
                <a:spcPts val="0"/>
              </a:spcAft>
              <a:buClr>
                <a:srgbClr val="000000"/>
              </a:buClr>
              <a:buSzPts val="1500"/>
              <a:buFont typeface="Arial"/>
              <a:buChar char="•"/>
              <a:defRPr sz="1500" b="0" i="0" u="none" strike="noStrike" cap="none">
                <a:solidFill>
                  <a:srgbClr val="000000"/>
                </a:solidFill>
                <a:latin typeface="Oswald Regular"/>
                <a:ea typeface="Oswald Regular"/>
                <a:cs typeface="Oswald Regular"/>
                <a:sym typeface="Oswald Regular"/>
              </a:defRPr>
            </a:lvl3pPr>
            <a:lvl4pPr marR="0" lvl="3"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4pPr>
            <a:lvl5pPr marR="0" lvl="4"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628650" y="572734"/>
            <a:ext cx="3097530" cy="47415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1500"/>
              <a:buFont typeface="Oswald"/>
              <a:buNone/>
              <a:defRPr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61" name="Google Shape;61;p15"/>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62" name="Google Shape;62;p15"/>
          <p:cNvSpPr txBox="1"/>
          <p:nvPr/>
        </p:nvSpPr>
        <p:spPr>
          <a:xfrm>
            <a:off x="629841" y="276225"/>
            <a:ext cx="1402346" cy="253916"/>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200" b="1" i="0" u="none" strike="noStrike" cap="none">
                <a:solidFill>
                  <a:srgbClr val="000000"/>
                </a:solidFill>
                <a:latin typeface="Oswald"/>
                <a:ea typeface="Oswald"/>
                <a:cs typeface="Oswald"/>
                <a:sym typeface="Oswald"/>
              </a:rPr>
              <a:t>ACTIVITY</a:t>
            </a:r>
            <a:endParaRPr sz="1100"/>
          </a:p>
        </p:txBody>
      </p:sp>
      <p:cxnSp>
        <p:nvCxnSpPr>
          <p:cNvPr id="63" name="Google Shape;63;p15"/>
          <p:cNvCxnSpPr/>
          <p:nvPr/>
        </p:nvCxnSpPr>
        <p:spPr>
          <a:xfrm>
            <a:off x="629841" y="491203"/>
            <a:ext cx="3778808" cy="0"/>
          </a:xfrm>
          <a:prstGeom prst="straightConnector1">
            <a:avLst/>
          </a:prstGeom>
          <a:noFill/>
          <a:ln w="12700" cap="flat" cmpd="sng">
            <a:solidFill>
              <a:schemeClr val="dk1"/>
            </a:solidFill>
            <a:prstDash val="solid"/>
            <a:miter lim="800000"/>
            <a:headEnd type="none" w="sm" len="sm"/>
            <a:tailEnd type="none" w="sm" len="sm"/>
          </a:ln>
        </p:spPr>
      </p:cxnSp>
      <p:sp>
        <p:nvSpPr>
          <p:cNvPr id="64" name="Google Shape;64;p15"/>
          <p:cNvSpPr txBox="1">
            <a:spLocks noGrp="1"/>
          </p:cNvSpPr>
          <p:nvPr>
            <p:ph type="body" idx="1"/>
          </p:nvPr>
        </p:nvSpPr>
        <p:spPr>
          <a:xfrm>
            <a:off x="628649" y="1545431"/>
            <a:ext cx="3780000" cy="30444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body" idx="2"/>
          </p:nvPr>
        </p:nvSpPr>
        <p:spPr>
          <a:xfrm>
            <a:off x="4735350" y="1545431"/>
            <a:ext cx="3780000" cy="30444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6" name="Google Shape;66;p15"/>
          <p:cNvPicPr preferRelativeResize="0"/>
          <p:nvPr/>
        </p:nvPicPr>
        <p:blipFill rotWithShape="1">
          <a:blip r:embed="rId2">
            <a:alphaModFix/>
          </a:blip>
          <a:srcRect/>
          <a:stretch/>
        </p:blipFill>
        <p:spPr>
          <a:xfrm>
            <a:off x="629841" y="4792420"/>
            <a:ext cx="179483" cy="209397"/>
          </a:xfrm>
          <a:prstGeom prst="rect">
            <a:avLst/>
          </a:prstGeom>
          <a:noFill/>
          <a:ln>
            <a:noFill/>
          </a:ln>
        </p:spPr>
      </p:pic>
      <p:sp>
        <p:nvSpPr>
          <p:cNvPr id="67" name="Google Shape;67;p15"/>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5"/>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5"/>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u="none" strike="noStrike" cap="none">
                <a:solidFill>
                  <a:srgbClr val="000000"/>
                </a:solidFill>
                <a:latin typeface="Oswald"/>
                <a:ea typeface="Oswald"/>
                <a:cs typeface="Oswald"/>
                <a:sym typeface="Oswald"/>
              </a:defRPr>
            </a:lvl1pPr>
            <a:lvl2pPr marL="0" lvl="1" indent="0" algn="r">
              <a:spcBef>
                <a:spcPts val="0"/>
              </a:spcBef>
              <a:buNone/>
              <a:defRPr sz="800" b="1" i="0" u="none" strike="noStrike" cap="none">
                <a:solidFill>
                  <a:srgbClr val="000000"/>
                </a:solidFill>
                <a:latin typeface="Oswald"/>
                <a:ea typeface="Oswald"/>
                <a:cs typeface="Oswald"/>
                <a:sym typeface="Oswald"/>
              </a:defRPr>
            </a:lvl2pPr>
            <a:lvl3pPr marL="0" lvl="2" indent="0" algn="r">
              <a:spcBef>
                <a:spcPts val="0"/>
              </a:spcBef>
              <a:buNone/>
              <a:defRPr sz="800" b="1" i="0" u="none" strike="noStrike" cap="none">
                <a:solidFill>
                  <a:srgbClr val="000000"/>
                </a:solidFill>
                <a:latin typeface="Oswald"/>
                <a:ea typeface="Oswald"/>
                <a:cs typeface="Oswald"/>
                <a:sym typeface="Oswald"/>
              </a:defRPr>
            </a:lvl3pPr>
            <a:lvl4pPr marL="0" lvl="3" indent="0" algn="r">
              <a:spcBef>
                <a:spcPts val="0"/>
              </a:spcBef>
              <a:buNone/>
              <a:defRPr sz="800" b="1" i="0" u="none" strike="noStrike" cap="none">
                <a:solidFill>
                  <a:srgbClr val="000000"/>
                </a:solidFill>
                <a:latin typeface="Oswald"/>
                <a:ea typeface="Oswald"/>
                <a:cs typeface="Oswald"/>
                <a:sym typeface="Oswald"/>
              </a:defRPr>
            </a:lvl4pPr>
            <a:lvl5pPr marL="0" lvl="4" indent="0" algn="r">
              <a:spcBef>
                <a:spcPts val="0"/>
              </a:spcBef>
              <a:buNone/>
              <a:defRPr sz="800" b="1" i="0" u="none" strike="noStrike" cap="none">
                <a:solidFill>
                  <a:srgbClr val="000000"/>
                </a:solidFill>
                <a:latin typeface="Oswald"/>
                <a:ea typeface="Oswald"/>
                <a:cs typeface="Oswald"/>
                <a:sym typeface="Oswald"/>
              </a:defRPr>
            </a:lvl5pPr>
            <a:lvl6pPr marL="0" lvl="5" indent="0" algn="r">
              <a:spcBef>
                <a:spcPts val="0"/>
              </a:spcBef>
              <a:buNone/>
              <a:defRPr sz="800" b="1" i="0" u="none" strike="noStrike" cap="none">
                <a:solidFill>
                  <a:srgbClr val="000000"/>
                </a:solidFill>
                <a:latin typeface="Oswald"/>
                <a:ea typeface="Oswald"/>
                <a:cs typeface="Oswald"/>
                <a:sym typeface="Oswald"/>
              </a:defRPr>
            </a:lvl6pPr>
            <a:lvl7pPr marL="0" lvl="6" indent="0" algn="r">
              <a:spcBef>
                <a:spcPts val="0"/>
              </a:spcBef>
              <a:buNone/>
              <a:defRPr sz="800" b="1" i="0" u="none" strike="noStrike" cap="none">
                <a:solidFill>
                  <a:srgbClr val="000000"/>
                </a:solidFill>
                <a:latin typeface="Oswald"/>
                <a:ea typeface="Oswald"/>
                <a:cs typeface="Oswald"/>
                <a:sym typeface="Oswald"/>
              </a:defRPr>
            </a:lvl7pPr>
            <a:lvl8pPr marL="0" lvl="7" indent="0" algn="r">
              <a:spcBef>
                <a:spcPts val="0"/>
              </a:spcBef>
              <a:buNone/>
              <a:defRPr sz="800" b="1" i="0" u="none" strike="noStrike" cap="none">
                <a:solidFill>
                  <a:srgbClr val="000000"/>
                </a:solidFill>
                <a:latin typeface="Oswald"/>
                <a:ea typeface="Oswald"/>
                <a:cs typeface="Oswald"/>
                <a:sym typeface="Oswald"/>
              </a:defRPr>
            </a:lvl8pPr>
            <a:lvl9pPr marL="0" lvl="8" indent="0" algn="r">
              <a:spcBef>
                <a:spcPts val="0"/>
              </a:spcBef>
              <a:buNone/>
              <a:defRPr sz="800" b="1" i="0" u="none" strike="noStrike" cap="none">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70" name="Google Shape;70;p15"/>
          <p:cNvCxnSpPr/>
          <p:nvPr/>
        </p:nvCxnSpPr>
        <p:spPr>
          <a:xfrm>
            <a:off x="629841" y="1093183"/>
            <a:ext cx="3778808"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28649" y="337772"/>
            <a:ext cx="6220558" cy="690929"/>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100"/>
              <a:buFont typeface="Oswald"/>
              <a:buNone/>
              <a:defRPr sz="2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629841" y="1356122"/>
            <a:ext cx="3885009" cy="3276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 name="Google Shape;74;p16"/>
          <p:cNvSpPr txBox="1">
            <a:spLocks noGrp="1"/>
          </p:cNvSpPr>
          <p:nvPr>
            <p:ph type="body" idx="2"/>
          </p:nvPr>
        </p:nvSpPr>
        <p:spPr>
          <a:xfrm>
            <a:off x="4629150" y="1356122"/>
            <a:ext cx="3886200" cy="3276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75" name="Google Shape;75;p16"/>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76" name="Google Shape;76;p16"/>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78" name="Google Shape;78;p16"/>
          <p:cNvCxnSpPr/>
          <p:nvPr/>
        </p:nvCxnSpPr>
        <p:spPr>
          <a:xfrm>
            <a:off x="628650" y="1091565"/>
            <a:ext cx="6988628"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629841" y="326597"/>
            <a:ext cx="6790290" cy="994172"/>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3300"/>
              <a:buFont typeface="Oswa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7"/>
          <p:cNvSpPr txBox="1">
            <a:spLocks noGrp="1"/>
          </p:cNvSpPr>
          <p:nvPr>
            <p:ph type="body" idx="1"/>
          </p:nvPr>
        </p:nvSpPr>
        <p:spPr>
          <a:xfrm>
            <a:off x="629841" y="1545431"/>
            <a:ext cx="3868340" cy="525573"/>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rgbClr val="000000"/>
              </a:buClr>
              <a:buSzPts val="1800"/>
              <a:buNone/>
              <a:defRPr sz="1800" b="1" i="0">
                <a:latin typeface="Oswald"/>
                <a:ea typeface="Oswald"/>
                <a:cs typeface="Oswald"/>
                <a:sym typeface="Oswald"/>
              </a:defRPr>
            </a:lvl1pPr>
            <a:lvl2pPr marL="914400" lvl="1" indent="-228600" algn="l">
              <a:lnSpc>
                <a:spcPct val="90000"/>
              </a:lnSpc>
              <a:spcBef>
                <a:spcPts val="400"/>
              </a:spcBef>
              <a:spcAft>
                <a:spcPts val="0"/>
              </a:spcAft>
              <a:buClr>
                <a:srgbClr val="000000"/>
              </a:buClr>
              <a:buSzPts val="1500"/>
              <a:buNone/>
              <a:defRPr sz="1500" b="1"/>
            </a:lvl2pPr>
            <a:lvl3pPr marL="1371600" lvl="2" indent="-228600" algn="l">
              <a:lnSpc>
                <a:spcPct val="90000"/>
              </a:lnSpc>
              <a:spcBef>
                <a:spcPts val="400"/>
              </a:spcBef>
              <a:spcAft>
                <a:spcPts val="0"/>
              </a:spcAft>
              <a:buClr>
                <a:srgbClr val="000000"/>
              </a:buClr>
              <a:buSzPts val="1400"/>
              <a:buNone/>
              <a:defRPr sz="1400" b="1"/>
            </a:lvl3pPr>
            <a:lvl4pPr marL="1828800" lvl="3" indent="-228600" algn="l">
              <a:lnSpc>
                <a:spcPct val="90000"/>
              </a:lnSpc>
              <a:spcBef>
                <a:spcPts val="400"/>
              </a:spcBef>
              <a:spcAft>
                <a:spcPts val="0"/>
              </a:spcAft>
              <a:buClr>
                <a:srgbClr val="000000"/>
              </a:buClr>
              <a:buSzPts val="1200"/>
              <a:buNone/>
              <a:defRPr sz="1200" b="1"/>
            </a:lvl4pPr>
            <a:lvl5pPr marL="2286000" lvl="4" indent="-228600" algn="l">
              <a:lnSpc>
                <a:spcPct val="90000"/>
              </a:lnSpc>
              <a:spcBef>
                <a:spcPts val="400"/>
              </a:spcBef>
              <a:spcAft>
                <a:spcPts val="0"/>
              </a:spcAft>
              <a:buClr>
                <a:srgbClr val="000000"/>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2" name="Google Shape;82;p17"/>
          <p:cNvSpPr txBox="1">
            <a:spLocks noGrp="1"/>
          </p:cNvSpPr>
          <p:nvPr>
            <p:ph type="body" idx="2"/>
          </p:nvPr>
        </p:nvSpPr>
        <p:spPr>
          <a:xfrm>
            <a:off x="629841" y="2201614"/>
            <a:ext cx="3861689" cy="2440633"/>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17"/>
          <p:cNvSpPr txBox="1">
            <a:spLocks noGrp="1"/>
          </p:cNvSpPr>
          <p:nvPr>
            <p:ph type="body" idx="3"/>
          </p:nvPr>
        </p:nvSpPr>
        <p:spPr>
          <a:xfrm>
            <a:off x="4629149" y="1545431"/>
            <a:ext cx="3885010" cy="52557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rgbClr val="000000"/>
              </a:buClr>
              <a:buSzPts val="1800"/>
              <a:buNone/>
              <a:defRPr sz="1800" b="1" i="0">
                <a:latin typeface="Oswald"/>
                <a:ea typeface="Oswald"/>
                <a:cs typeface="Oswald"/>
                <a:sym typeface="Oswald"/>
              </a:defRPr>
            </a:lvl1pPr>
            <a:lvl2pPr marL="914400" lvl="1" indent="-228600" algn="l">
              <a:lnSpc>
                <a:spcPct val="90000"/>
              </a:lnSpc>
              <a:spcBef>
                <a:spcPts val="400"/>
              </a:spcBef>
              <a:spcAft>
                <a:spcPts val="0"/>
              </a:spcAft>
              <a:buClr>
                <a:srgbClr val="000000"/>
              </a:buClr>
              <a:buSzPts val="1500"/>
              <a:buNone/>
              <a:defRPr sz="1500" b="1"/>
            </a:lvl2pPr>
            <a:lvl3pPr marL="1371600" lvl="2" indent="-228600" algn="l">
              <a:lnSpc>
                <a:spcPct val="90000"/>
              </a:lnSpc>
              <a:spcBef>
                <a:spcPts val="400"/>
              </a:spcBef>
              <a:spcAft>
                <a:spcPts val="0"/>
              </a:spcAft>
              <a:buClr>
                <a:srgbClr val="000000"/>
              </a:buClr>
              <a:buSzPts val="1400"/>
              <a:buNone/>
              <a:defRPr sz="1400" b="1"/>
            </a:lvl3pPr>
            <a:lvl4pPr marL="1828800" lvl="3" indent="-228600" algn="l">
              <a:lnSpc>
                <a:spcPct val="90000"/>
              </a:lnSpc>
              <a:spcBef>
                <a:spcPts val="400"/>
              </a:spcBef>
              <a:spcAft>
                <a:spcPts val="0"/>
              </a:spcAft>
              <a:buClr>
                <a:srgbClr val="000000"/>
              </a:buClr>
              <a:buSzPts val="1200"/>
              <a:buNone/>
              <a:defRPr sz="1200" b="1"/>
            </a:lvl4pPr>
            <a:lvl5pPr marL="2286000" lvl="4" indent="-228600" algn="l">
              <a:lnSpc>
                <a:spcPct val="90000"/>
              </a:lnSpc>
              <a:spcBef>
                <a:spcPts val="400"/>
              </a:spcBef>
              <a:spcAft>
                <a:spcPts val="0"/>
              </a:spcAft>
              <a:buClr>
                <a:srgbClr val="000000"/>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7"/>
          <p:cNvSpPr txBox="1">
            <a:spLocks noGrp="1"/>
          </p:cNvSpPr>
          <p:nvPr>
            <p:ph type="body" idx="4"/>
          </p:nvPr>
        </p:nvSpPr>
        <p:spPr>
          <a:xfrm>
            <a:off x="4629150" y="2188517"/>
            <a:ext cx="3887391" cy="245373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85" name="Google Shape;85;p17"/>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cxnSp>
        <p:nvCxnSpPr>
          <p:cNvPr id="86" name="Google Shape;86;p17"/>
          <p:cNvCxnSpPr/>
          <p:nvPr/>
        </p:nvCxnSpPr>
        <p:spPr>
          <a:xfrm>
            <a:off x="628650" y="1356122"/>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87" name="Google Shape;87;p17"/>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7"/>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634858" y="592161"/>
            <a:ext cx="3775450" cy="710293"/>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 name="Google Shape;91;p18"/>
          <p:cNvSpPr txBox="1">
            <a:spLocks noGrp="1"/>
          </p:cNvSpPr>
          <p:nvPr>
            <p:ph type="body" idx="1"/>
          </p:nvPr>
        </p:nvSpPr>
        <p:spPr>
          <a:xfrm>
            <a:off x="4193930" y="1545431"/>
            <a:ext cx="4320229" cy="2850356"/>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rgbClr val="000000"/>
              </a:buClr>
              <a:buSzPts val="2400"/>
              <a:buChar char="•"/>
              <a:defRPr sz="2400"/>
            </a:lvl1pPr>
            <a:lvl2pPr marL="914400" lvl="1" indent="-361950" algn="l">
              <a:lnSpc>
                <a:spcPct val="90000"/>
              </a:lnSpc>
              <a:spcBef>
                <a:spcPts val="400"/>
              </a:spcBef>
              <a:spcAft>
                <a:spcPts val="0"/>
              </a:spcAft>
              <a:buClr>
                <a:srgbClr val="000000"/>
              </a:buClr>
              <a:buSzPts val="2100"/>
              <a:buChar char="•"/>
              <a:defRPr sz="2100"/>
            </a:lvl2pPr>
            <a:lvl3pPr marL="1371600" lvl="2" indent="-342900" algn="l">
              <a:lnSpc>
                <a:spcPct val="90000"/>
              </a:lnSpc>
              <a:spcBef>
                <a:spcPts val="400"/>
              </a:spcBef>
              <a:spcAft>
                <a:spcPts val="0"/>
              </a:spcAft>
              <a:buClr>
                <a:srgbClr val="000000"/>
              </a:buClr>
              <a:buSzPts val="1800"/>
              <a:buChar char="•"/>
              <a:defRPr sz="1800"/>
            </a:lvl3pPr>
            <a:lvl4pPr marL="1828800" lvl="3" indent="-323850" algn="l">
              <a:lnSpc>
                <a:spcPct val="90000"/>
              </a:lnSpc>
              <a:spcBef>
                <a:spcPts val="400"/>
              </a:spcBef>
              <a:spcAft>
                <a:spcPts val="0"/>
              </a:spcAft>
              <a:buClr>
                <a:srgbClr val="000000"/>
              </a:buClr>
              <a:buSzPts val="1500"/>
              <a:buChar char="•"/>
              <a:defRPr sz="1500"/>
            </a:lvl4pPr>
            <a:lvl5pPr marL="2286000" lvl="4" indent="-323850" algn="l">
              <a:lnSpc>
                <a:spcPct val="90000"/>
              </a:lnSpc>
              <a:spcBef>
                <a:spcPts val="400"/>
              </a:spcBef>
              <a:spcAft>
                <a:spcPts val="0"/>
              </a:spcAft>
              <a:buClr>
                <a:srgbClr val="000000"/>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2" name="Google Shape;92;p18"/>
          <p:cNvSpPr txBox="1">
            <a:spLocks noGrp="1"/>
          </p:cNvSpPr>
          <p:nvPr>
            <p:ph type="body" idx="2"/>
          </p:nvPr>
        </p:nvSpPr>
        <p:spPr>
          <a:xfrm>
            <a:off x="635416" y="1545431"/>
            <a:ext cx="3257550" cy="285631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000000"/>
              </a:buClr>
              <a:buSzPts val="1200"/>
              <a:buNone/>
              <a:defRPr sz="1200"/>
            </a:lvl1pPr>
            <a:lvl2pPr marL="914400" lvl="1" indent="-228600" algn="l">
              <a:lnSpc>
                <a:spcPct val="90000"/>
              </a:lnSpc>
              <a:spcBef>
                <a:spcPts val="400"/>
              </a:spcBef>
              <a:spcAft>
                <a:spcPts val="0"/>
              </a:spcAft>
              <a:buClr>
                <a:srgbClr val="000000"/>
              </a:buClr>
              <a:buSzPts val="1100"/>
              <a:buNone/>
              <a:defRPr sz="1100"/>
            </a:lvl2pPr>
            <a:lvl3pPr marL="1371600" lvl="2" indent="-228600" algn="l">
              <a:lnSpc>
                <a:spcPct val="90000"/>
              </a:lnSpc>
              <a:spcBef>
                <a:spcPts val="400"/>
              </a:spcBef>
              <a:spcAft>
                <a:spcPts val="0"/>
              </a:spcAft>
              <a:buClr>
                <a:srgbClr val="000000"/>
              </a:buClr>
              <a:buSzPts val="900"/>
              <a:buNone/>
              <a:defRPr sz="900"/>
            </a:lvl3pPr>
            <a:lvl4pPr marL="1828800" lvl="3" indent="-228600" algn="l">
              <a:lnSpc>
                <a:spcPct val="90000"/>
              </a:lnSpc>
              <a:spcBef>
                <a:spcPts val="400"/>
              </a:spcBef>
              <a:spcAft>
                <a:spcPts val="0"/>
              </a:spcAft>
              <a:buClr>
                <a:srgbClr val="000000"/>
              </a:buClr>
              <a:buSzPts val="800"/>
              <a:buNone/>
              <a:defRPr sz="800"/>
            </a:lvl4pPr>
            <a:lvl5pPr marL="2286000" lvl="4" indent="-228600" algn="l">
              <a:lnSpc>
                <a:spcPct val="90000"/>
              </a:lnSpc>
              <a:spcBef>
                <a:spcPts val="400"/>
              </a:spcBef>
              <a:spcAft>
                <a:spcPts val="0"/>
              </a:spcAft>
              <a:buClr>
                <a:srgbClr val="000000"/>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cxnSp>
        <p:nvCxnSpPr>
          <p:cNvPr id="93" name="Google Shape;93;p18"/>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94" name="Google Shape;94;p18"/>
          <p:cNvSpPr txBox="1"/>
          <p:nvPr/>
        </p:nvSpPr>
        <p:spPr>
          <a:xfrm>
            <a:off x="629841" y="276225"/>
            <a:ext cx="1402346" cy="276999"/>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b="1" i="0">
                <a:solidFill>
                  <a:srgbClr val="000000"/>
                </a:solidFill>
                <a:latin typeface="Oswald"/>
                <a:ea typeface="Oswald"/>
                <a:cs typeface="Oswald"/>
                <a:sym typeface="Oswald"/>
              </a:rPr>
              <a:t>ACTIVITY</a:t>
            </a:r>
            <a:endParaRPr sz="1100"/>
          </a:p>
        </p:txBody>
      </p:sp>
      <p:cxnSp>
        <p:nvCxnSpPr>
          <p:cNvPr id="95" name="Google Shape;95;p18"/>
          <p:cNvCxnSpPr/>
          <p:nvPr/>
        </p:nvCxnSpPr>
        <p:spPr>
          <a:xfrm>
            <a:off x="629841" y="553224"/>
            <a:ext cx="3780467" cy="0"/>
          </a:xfrm>
          <a:prstGeom prst="straightConnector1">
            <a:avLst/>
          </a:prstGeom>
          <a:noFill/>
          <a:ln w="12700" cap="flat" cmpd="sng">
            <a:solidFill>
              <a:schemeClr val="dk1"/>
            </a:solidFill>
            <a:prstDash val="solid"/>
            <a:miter lim="800000"/>
            <a:headEnd type="none" w="sm" len="sm"/>
            <a:tailEnd type="none" w="sm" len="sm"/>
          </a:ln>
        </p:spPr>
      </p:cxnSp>
      <p:cxnSp>
        <p:nvCxnSpPr>
          <p:cNvPr id="96" name="Google Shape;96;p18"/>
          <p:cNvCxnSpPr/>
          <p:nvPr/>
        </p:nvCxnSpPr>
        <p:spPr>
          <a:xfrm rot="10800000" flipH="1">
            <a:off x="629841" y="1361219"/>
            <a:ext cx="3780467" cy="1"/>
          </a:xfrm>
          <a:prstGeom prst="straightConnector1">
            <a:avLst/>
          </a:prstGeom>
          <a:noFill/>
          <a:ln w="12700" cap="flat" cmpd="sng">
            <a:solidFill>
              <a:schemeClr val="dk1"/>
            </a:solidFill>
            <a:prstDash val="solid"/>
            <a:miter lim="800000"/>
            <a:headEnd type="none" w="sm" len="sm"/>
            <a:tailEnd type="none" w="sm" len="sm"/>
          </a:ln>
        </p:spPr>
      </p:cxnSp>
      <p:pic>
        <p:nvPicPr>
          <p:cNvPr id="97" name="Google Shape;97;p18"/>
          <p:cNvPicPr preferRelativeResize="0"/>
          <p:nvPr/>
        </p:nvPicPr>
        <p:blipFill rotWithShape="1">
          <a:blip r:embed="rId2">
            <a:alphaModFix/>
          </a:blip>
          <a:srcRect/>
          <a:stretch/>
        </p:blipFill>
        <p:spPr>
          <a:xfrm>
            <a:off x="629841" y="4792420"/>
            <a:ext cx="179483" cy="209397"/>
          </a:xfrm>
          <a:prstGeom prst="rect">
            <a:avLst/>
          </a:prstGeom>
          <a:noFill/>
          <a:ln>
            <a:noFill/>
          </a:ln>
        </p:spPr>
      </p:pic>
      <p:sp>
        <p:nvSpPr>
          <p:cNvPr id="98" name="Google Shape;98;p18"/>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18"/>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8"/>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635416" y="593490"/>
            <a:ext cx="3779999" cy="714853"/>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103" name="Google Shape;103;p19"/>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104" name="Google Shape;104;p19"/>
          <p:cNvSpPr txBox="1"/>
          <p:nvPr/>
        </p:nvSpPr>
        <p:spPr>
          <a:xfrm>
            <a:off x="629841" y="276225"/>
            <a:ext cx="1402346" cy="276999"/>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b="1" i="0">
                <a:solidFill>
                  <a:srgbClr val="000000"/>
                </a:solidFill>
                <a:latin typeface="Oswald"/>
                <a:ea typeface="Oswald"/>
                <a:cs typeface="Oswald"/>
                <a:sym typeface="Oswald"/>
              </a:rPr>
              <a:t>ACTIVITY</a:t>
            </a:r>
            <a:endParaRPr sz="1100"/>
          </a:p>
        </p:txBody>
      </p:sp>
      <p:cxnSp>
        <p:nvCxnSpPr>
          <p:cNvPr id="105" name="Google Shape;105;p19"/>
          <p:cNvCxnSpPr/>
          <p:nvPr/>
        </p:nvCxnSpPr>
        <p:spPr>
          <a:xfrm>
            <a:off x="629841" y="553224"/>
            <a:ext cx="3779999" cy="0"/>
          </a:xfrm>
          <a:prstGeom prst="straightConnector1">
            <a:avLst/>
          </a:prstGeom>
          <a:noFill/>
          <a:ln w="12700" cap="flat" cmpd="sng">
            <a:solidFill>
              <a:schemeClr val="dk1"/>
            </a:solidFill>
            <a:prstDash val="solid"/>
            <a:miter lim="800000"/>
            <a:headEnd type="none" w="sm" len="sm"/>
            <a:tailEnd type="none" w="sm" len="sm"/>
          </a:ln>
        </p:spPr>
      </p:cxnSp>
      <p:cxnSp>
        <p:nvCxnSpPr>
          <p:cNvPr id="106" name="Google Shape;106;p19"/>
          <p:cNvCxnSpPr/>
          <p:nvPr/>
        </p:nvCxnSpPr>
        <p:spPr>
          <a:xfrm>
            <a:off x="629841" y="1361220"/>
            <a:ext cx="3779999" cy="0"/>
          </a:xfrm>
          <a:prstGeom prst="straightConnector1">
            <a:avLst/>
          </a:prstGeom>
          <a:noFill/>
          <a:ln w="12700" cap="flat" cmpd="sng">
            <a:solidFill>
              <a:schemeClr val="dk1"/>
            </a:solidFill>
            <a:prstDash val="solid"/>
            <a:miter lim="800000"/>
            <a:headEnd type="none" w="sm" len="sm"/>
            <a:tailEnd type="none" w="sm" len="sm"/>
          </a:ln>
        </p:spPr>
      </p:cxnSp>
      <p:sp>
        <p:nvSpPr>
          <p:cNvPr id="107" name="Google Shape;107;p19"/>
          <p:cNvSpPr txBox="1">
            <a:spLocks noGrp="1"/>
          </p:cNvSpPr>
          <p:nvPr>
            <p:ph type="body" idx="1"/>
          </p:nvPr>
        </p:nvSpPr>
        <p:spPr>
          <a:xfrm>
            <a:off x="635416" y="1545431"/>
            <a:ext cx="3780000" cy="30099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8" name="Google Shape;108;p19"/>
          <p:cNvSpPr txBox="1">
            <a:spLocks noGrp="1"/>
          </p:cNvSpPr>
          <p:nvPr>
            <p:ph type="body" idx="2"/>
          </p:nvPr>
        </p:nvSpPr>
        <p:spPr>
          <a:xfrm>
            <a:off x="4735350" y="1545431"/>
            <a:ext cx="3780000" cy="301109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19"/>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0" name="Google Shape;110;p19"/>
          <p:cNvPicPr preferRelativeResize="0"/>
          <p:nvPr/>
        </p:nvPicPr>
        <p:blipFill rotWithShape="1">
          <a:blip r:embed="rId2">
            <a:alphaModFix/>
          </a:blip>
          <a:srcRect/>
          <a:stretch/>
        </p:blipFill>
        <p:spPr>
          <a:xfrm>
            <a:off x="629841" y="4792420"/>
            <a:ext cx="179483" cy="209397"/>
          </a:xfrm>
          <a:prstGeom prst="rect">
            <a:avLst/>
          </a:prstGeom>
          <a:noFill/>
          <a:ln>
            <a:noFill/>
          </a:ln>
        </p:spPr>
      </p:pic>
      <p:sp>
        <p:nvSpPr>
          <p:cNvPr id="111" name="Google Shape;111;p19"/>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19"/>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635417" y="588300"/>
            <a:ext cx="3780466" cy="730546"/>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0"/>
          <p:cNvSpPr>
            <a:spLocks noGrp="1"/>
          </p:cNvSpPr>
          <p:nvPr>
            <p:ph type="pic" idx="2"/>
          </p:nvPr>
        </p:nvSpPr>
        <p:spPr>
          <a:xfrm>
            <a:off x="3887391" y="1545431"/>
            <a:ext cx="4629150" cy="2850356"/>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0000"/>
              </a:buClr>
              <a:buSzPts val="2400"/>
              <a:buFont typeface="Arial"/>
              <a:buNone/>
              <a:defRPr sz="2400" b="0" i="0" u="none" strike="noStrike" cap="none">
                <a:solidFill>
                  <a:srgbClr val="000000"/>
                </a:solidFill>
                <a:latin typeface="Oswald Regular"/>
                <a:ea typeface="Oswald Regular"/>
                <a:cs typeface="Oswald Regular"/>
                <a:sym typeface="Oswald Regular"/>
              </a:defRPr>
            </a:lvl1pPr>
            <a:lvl2pPr marR="0" lvl="1" algn="l" rtl="0">
              <a:lnSpc>
                <a:spcPct val="90000"/>
              </a:lnSpc>
              <a:spcBef>
                <a:spcPts val="400"/>
              </a:spcBef>
              <a:spcAft>
                <a:spcPts val="0"/>
              </a:spcAft>
              <a:buClr>
                <a:srgbClr val="000000"/>
              </a:buClr>
              <a:buSzPts val="2100"/>
              <a:buFont typeface="Arial"/>
              <a:buNone/>
              <a:defRPr sz="2100" b="0" i="0" u="none" strike="noStrike" cap="none">
                <a:solidFill>
                  <a:srgbClr val="000000"/>
                </a:solidFill>
                <a:latin typeface="Oswald Regular"/>
                <a:ea typeface="Oswald Regular"/>
                <a:cs typeface="Oswald Regular"/>
                <a:sym typeface="Oswald Regular"/>
              </a:defRPr>
            </a:lvl2pPr>
            <a:lvl3pPr marR="0" lvl="2" algn="l" rtl="0">
              <a:lnSpc>
                <a:spcPct val="90000"/>
              </a:lnSpc>
              <a:spcBef>
                <a:spcPts val="400"/>
              </a:spcBef>
              <a:spcAft>
                <a:spcPts val="0"/>
              </a:spcAft>
              <a:buClr>
                <a:srgbClr val="000000"/>
              </a:buClr>
              <a:buSzPts val="1800"/>
              <a:buFont typeface="Arial"/>
              <a:buNone/>
              <a:defRPr sz="1800" b="0" i="0" u="none" strike="noStrike" cap="none">
                <a:solidFill>
                  <a:srgbClr val="000000"/>
                </a:solidFill>
                <a:latin typeface="Oswald Regular"/>
                <a:ea typeface="Oswald Regular"/>
                <a:cs typeface="Oswald Regular"/>
                <a:sym typeface="Oswald Regular"/>
              </a:defRPr>
            </a:lvl3pPr>
            <a:lvl4pPr marR="0" lvl="3" algn="l"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Oswald Regular"/>
                <a:ea typeface="Oswald Regular"/>
                <a:cs typeface="Oswald Regular"/>
                <a:sym typeface="Oswald Regular"/>
              </a:defRPr>
            </a:lvl4pPr>
            <a:lvl5pPr marR="0" lvl="4" algn="l"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Oswald Regular"/>
                <a:ea typeface="Oswald Regular"/>
                <a:cs typeface="Oswald Regular"/>
                <a:sym typeface="Oswald Regular"/>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16" name="Google Shape;116;p20"/>
          <p:cNvSpPr txBox="1">
            <a:spLocks noGrp="1"/>
          </p:cNvSpPr>
          <p:nvPr>
            <p:ph type="body" idx="1"/>
          </p:nvPr>
        </p:nvSpPr>
        <p:spPr>
          <a:xfrm>
            <a:off x="635416" y="1545432"/>
            <a:ext cx="2949178" cy="2856309"/>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000000"/>
              </a:buClr>
              <a:buSzPts val="1200"/>
              <a:buNone/>
              <a:defRPr sz="1200"/>
            </a:lvl1pPr>
            <a:lvl2pPr marL="914400" lvl="1" indent="-228600" algn="l">
              <a:lnSpc>
                <a:spcPct val="90000"/>
              </a:lnSpc>
              <a:spcBef>
                <a:spcPts val="400"/>
              </a:spcBef>
              <a:spcAft>
                <a:spcPts val="0"/>
              </a:spcAft>
              <a:buClr>
                <a:srgbClr val="000000"/>
              </a:buClr>
              <a:buSzPts val="1100"/>
              <a:buNone/>
              <a:defRPr sz="1100"/>
            </a:lvl2pPr>
            <a:lvl3pPr marL="1371600" lvl="2" indent="-228600" algn="l">
              <a:lnSpc>
                <a:spcPct val="90000"/>
              </a:lnSpc>
              <a:spcBef>
                <a:spcPts val="400"/>
              </a:spcBef>
              <a:spcAft>
                <a:spcPts val="0"/>
              </a:spcAft>
              <a:buClr>
                <a:srgbClr val="000000"/>
              </a:buClr>
              <a:buSzPts val="900"/>
              <a:buNone/>
              <a:defRPr sz="900"/>
            </a:lvl3pPr>
            <a:lvl4pPr marL="1828800" lvl="3" indent="-228600" algn="l">
              <a:lnSpc>
                <a:spcPct val="90000"/>
              </a:lnSpc>
              <a:spcBef>
                <a:spcPts val="400"/>
              </a:spcBef>
              <a:spcAft>
                <a:spcPts val="0"/>
              </a:spcAft>
              <a:buClr>
                <a:srgbClr val="000000"/>
              </a:buClr>
              <a:buSzPts val="800"/>
              <a:buNone/>
              <a:defRPr sz="800"/>
            </a:lvl4pPr>
            <a:lvl5pPr marL="2286000" lvl="4" indent="-228600" algn="l">
              <a:lnSpc>
                <a:spcPct val="90000"/>
              </a:lnSpc>
              <a:spcBef>
                <a:spcPts val="400"/>
              </a:spcBef>
              <a:spcAft>
                <a:spcPts val="0"/>
              </a:spcAft>
              <a:buClr>
                <a:srgbClr val="000000"/>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7" name="Google Shape;117;p20"/>
          <p:cNvSpPr txBox="1"/>
          <p:nvPr/>
        </p:nvSpPr>
        <p:spPr>
          <a:xfrm>
            <a:off x="629841" y="276225"/>
            <a:ext cx="1402346" cy="276999"/>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b="1" i="0">
                <a:solidFill>
                  <a:srgbClr val="000000"/>
                </a:solidFill>
                <a:latin typeface="Oswald"/>
                <a:ea typeface="Oswald"/>
                <a:cs typeface="Oswald"/>
                <a:sym typeface="Oswald"/>
              </a:rPr>
              <a:t>ACTIVITY</a:t>
            </a:r>
            <a:endParaRPr sz="1100"/>
          </a:p>
        </p:txBody>
      </p:sp>
      <p:cxnSp>
        <p:nvCxnSpPr>
          <p:cNvPr id="118" name="Google Shape;118;p20"/>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cxnSp>
        <p:nvCxnSpPr>
          <p:cNvPr id="119" name="Google Shape;119;p20"/>
          <p:cNvCxnSpPr/>
          <p:nvPr/>
        </p:nvCxnSpPr>
        <p:spPr>
          <a:xfrm>
            <a:off x="629841" y="1361220"/>
            <a:ext cx="3780467" cy="0"/>
          </a:xfrm>
          <a:prstGeom prst="straightConnector1">
            <a:avLst/>
          </a:prstGeom>
          <a:noFill/>
          <a:ln w="12700" cap="flat" cmpd="sng">
            <a:solidFill>
              <a:schemeClr val="dk1"/>
            </a:solidFill>
            <a:prstDash val="solid"/>
            <a:miter lim="800000"/>
            <a:headEnd type="none" w="sm" len="sm"/>
            <a:tailEnd type="none" w="sm" len="sm"/>
          </a:ln>
        </p:spPr>
      </p:cxnSp>
      <p:cxnSp>
        <p:nvCxnSpPr>
          <p:cNvPr id="120" name="Google Shape;120;p20"/>
          <p:cNvCxnSpPr/>
          <p:nvPr/>
        </p:nvCxnSpPr>
        <p:spPr>
          <a:xfrm>
            <a:off x="629841" y="553224"/>
            <a:ext cx="3780467" cy="0"/>
          </a:xfrm>
          <a:prstGeom prst="straightConnector1">
            <a:avLst/>
          </a:prstGeom>
          <a:noFill/>
          <a:ln w="12700" cap="flat" cmpd="sng">
            <a:solidFill>
              <a:schemeClr val="dk1"/>
            </a:solidFill>
            <a:prstDash val="solid"/>
            <a:miter lim="800000"/>
            <a:headEnd type="none" w="sm" len="sm"/>
            <a:tailEnd type="none" w="sm" len="sm"/>
          </a:ln>
        </p:spPr>
      </p:cxnSp>
      <p:pic>
        <p:nvPicPr>
          <p:cNvPr id="121" name="Google Shape;121;p20"/>
          <p:cNvPicPr preferRelativeResize="0"/>
          <p:nvPr/>
        </p:nvPicPr>
        <p:blipFill rotWithShape="1">
          <a:blip r:embed="rId2">
            <a:alphaModFix/>
          </a:blip>
          <a:srcRect/>
          <a:stretch/>
        </p:blipFill>
        <p:spPr>
          <a:xfrm>
            <a:off x="629841" y="4792420"/>
            <a:ext cx="179483" cy="209397"/>
          </a:xfrm>
          <a:prstGeom prst="rect">
            <a:avLst/>
          </a:prstGeom>
          <a:noFill/>
          <a:ln>
            <a:noFill/>
          </a:ln>
        </p:spPr>
      </p:pic>
      <p:sp>
        <p:nvSpPr>
          <p:cNvPr id="122" name="Google Shape;122;p20"/>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0"/>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0"/>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631869" y="343130"/>
            <a:ext cx="6825343" cy="908788"/>
          </a:xfrm>
          <a:prstGeom prst="rect">
            <a:avLst/>
          </a:prstGeom>
          <a:noFill/>
          <a:ln>
            <a:noFill/>
          </a:ln>
        </p:spPr>
        <p:txBody>
          <a:bodyPr spcFirstLastPara="1" wrap="square" lIns="0" tIns="34275" rIns="0" bIns="34275" anchor="t"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127" name="Google Shape;127;p21"/>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cxnSp>
        <p:nvCxnSpPr>
          <p:cNvPr id="128" name="Google Shape;128;p21"/>
          <p:cNvCxnSpPr/>
          <p:nvPr/>
        </p:nvCxnSpPr>
        <p:spPr>
          <a:xfrm>
            <a:off x="629841" y="1356122"/>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129" name="Google Shape;129;p21"/>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1"/>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000000"/>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2"/>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rgbClr val="000000"/>
              </a:buClr>
              <a:buSzPts val="2000"/>
              <a:buNone/>
              <a:defRPr sz="2000" b="1" i="0">
                <a:latin typeface="Oswald"/>
                <a:ea typeface="Oswald"/>
                <a:cs typeface="Oswald"/>
                <a:sym typeface="Oswald"/>
              </a:defRPr>
            </a:lvl1pPr>
            <a:lvl2pPr lvl="1" algn="ctr">
              <a:lnSpc>
                <a:spcPct val="90000"/>
              </a:lnSpc>
              <a:spcBef>
                <a:spcPts val="400"/>
              </a:spcBef>
              <a:spcAft>
                <a:spcPts val="0"/>
              </a:spcAft>
              <a:buClr>
                <a:srgbClr val="000000"/>
              </a:buClr>
              <a:buSzPts val="1500"/>
              <a:buNone/>
              <a:defRPr sz="1500"/>
            </a:lvl2pPr>
            <a:lvl3pPr lvl="2" algn="ctr">
              <a:lnSpc>
                <a:spcPct val="90000"/>
              </a:lnSpc>
              <a:spcBef>
                <a:spcPts val="400"/>
              </a:spcBef>
              <a:spcAft>
                <a:spcPts val="0"/>
              </a:spcAft>
              <a:buClr>
                <a:srgbClr val="000000"/>
              </a:buClr>
              <a:buSzPts val="1400"/>
              <a:buNone/>
              <a:defRPr sz="1400"/>
            </a:lvl3pPr>
            <a:lvl4pPr lvl="3" algn="ctr">
              <a:lnSpc>
                <a:spcPct val="90000"/>
              </a:lnSpc>
              <a:spcBef>
                <a:spcPts val="400"/>
              </a:spcBef>
              <a:spcAft>
                <a:spcPts val="0"/>
              </a:spcAft>
              <a:buClr>
                <a:srgbClr val="000000"/>
              </a:buClr>
              <a:buSzPts val="1200"/>
              <a:buNone/>
              <a:defRPr sz="1200"/>
            </a:lvl4pPr>
            <a:lvl5pPr lvl="4" algn="ctr">
              <a:lnSpc>
                <a:spcPct val="90000"/>
              </a:lnSpc>
              <a:spcBef>
                <a:spcPts val="400"/>
              </a:spcBef>
              <a:spcAft>
                <a:spcPts val="0"/>
              </a:spcAft>
              <a:buClr>
                <a:srgbClr val="000000"/>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4" name="Google Shape;134;p22"/>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2"/>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28650" y="273844"/>
            <a:ext cx="5608864"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23"/>
          <p:cNvSpPr txBox="1">
            <a:spLocks noGrp="1"/>
          </p:cNvSpPr>
          <p:nvPr>
            <p:ph type="body" idx="1"/>
          </p:nvPr>
        </p:nvSpPr>
        <p:spPr>
          <a:xfrm>
            <a:off x="628650" y="1356122"/>
            <a:ext cx="7886700" cy="327659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 name="Google Shape;139;p23"/>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3"/>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0000"/>
              </a:buClr>
              <a:buSzPts val="4500"/>
              <a:buFont typeface="Oswa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3" name="Google Shape;143;p2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919191"/>
              </a:buClr>
              <a:buSzPts val="1800"/>
              <a:buNone/>
              <a:defRPr sz="1800">
                <a:solidFill>
                  <a:srgbClr val="919191"/>
                </a:solidFill>
              </a:defRPr>
            </a:lvl1pPr>
            <a:lvl2pPr marL="914400" lvl="1" indent="-228600" algn="l">
              <a:lnSpc>
                <a:spcPct val="90000"/>
              </a:lnSpc>
              <a:spcBef>
                <a:spcPts val="400"/>
              </a:spcBef>
              <a:spcAft>
                <a:spcPts val="0"/>
              </a:spcAft>
              <a:buClr>
                <a:srgbClr val="919191"/>
              </a:buClr>
              <a:buSzPts val="1500"/>
              <a:buNone/>
              <a:defRPr sz="1500">
                <a:solidFill>
                  <a:srgbClr val="919191"/>
                </a:solidFill>
              </a:defRPr>
            </a:lvl2pPr>
            <a:lvl3pPr marL="1371600" lvl="2" indent="-228600" algn="l">
              <a:lnSpc>
                <a:spcPct val="90000"/>
              </a:lnSpc>
              <a:spcBef>
                <a:spcPts val="400"/>
              </a:spcBef>
              <a:spcAft>
                <a:spcPts val="0"/>
              </a:spcAft>
              <a:buClr>
                <a:srgbClr val="919191"/>
              </a:buClr>
              <a:buSzPts val="1400"/>
              <a:buNone/>
              <a:defRPr sz="1400">
                <a:solidFill>
                  <a:srgbClr val="919191"/>
                </a:solidFill>
              </a:defRPr>
            </a:lvl3pPr>
            <a:lvl4pPr marL="1828800" lvl="3" indent="-228600" algn="l">
              <a:lnSpc>
                <a:spcPct val="90000"/>
              </a:lnSpc>
              <a:spcBef>
                <a:spcPts val="400"/>
              </a:spcBef>
              <a:spcAft>
                <a:spcPts val="0"/>
              </a:spcAft>
              <a:buClr>
                <a:srgbClr val="919191"/>
              </a:buClr>
              <a:buSzPts val="1200"/>
              <a:buNone/>
              <a:defRPr sz="1200">
                <a:solidFill>
                  <a:srgbClr val="919191"/>
                </a:solidFill>
              </a:defRPr>
            </a:lvl4pPr>
            <a:lvl5pPr marL="2286000" lvl="4" indent="-228600" algn="l">
              <a:lnSpc>
                <a:spcPct val="90000"/>
              </a:lnSpc>
              <a:spcBef>
                <a:spcPts val="400"/>
              </a:spcBef>
              <a:spcAft>
                <a:spcPts val="0"/>
              </a:spcAft>
              <a:buClr>
                <a:srgbClr val="919191"/>
              </a:buClr>
              <a:buSzPts val="1200"/>
              <a:buNone/>
              <a:defRPr sz="1200">
                <a:solidFill>
                  <a:srgbClr val="919191"/>
                </a:solidFill>
              </a:defRPr>
            </a:lvl5pPr>
            <a:lvl6pPr marL="2743200" lvl="5" indent="-228600" algn="l">
              <a:lnSpc>
                <a:spcPct val="90000"/>
              </a:lnSpc>
              <a:spcBef>
                <a:spcPts val="400"/>
              </a:spcBef>
              <a:spcAft>
                <a:spcPts val="0"/>
              </a:spcAft>
              <a:buClr>
                <a:srgbClr val="919191"/>
              </a:buClr>
              <a:buSzPts val="1200"/>
              <a:buNone/>
              <a:defRPr sz="1200">
                <a:solidFill>
                  <a:srgbClr val="919191"/>
                </a:solidFill>
              </a:defRPr>
            </a:lvl6pPr>
            <a:lvl7pPr marL="3200400" lvl="6" indent="-228600" algn="l">
              <a:lnSpc>
                <a:spcPct val="90000"/>
              </a:lnSpc>
              <a:spcBef>
                <a:spcPts val="400"/>
              </a:spcBef>
              <a:spcAft>
                <a:spcPts val="0"/>
              </a:spcAft>
              <a:buClr>
                <a:srgbClr val="919191"/>
              </a:buClr>
              <a:buSzPts val="1200"/>
              <a:buNone/>
              <a:defRPr sz="1200">
                <a:solidFill>
                  <a:srgbClr val="919191"/>
                </a:solidFill>
              </a:defRPr>
            </a:lvl7pPr>
            <a:lvl8pPr marL="3657600" lvl="7" indent="-228600" algn="l">
              <a:lnSpc>
                <a:spcPct val="90000"/>
              </a:lnSpc>
              <a:spcBef>
                <a:spcPts val="400"/>
              </a:spcBef>
              <a:spcAft>
                <a:spcPts val="0"/>
              </a:spcAft>
              <a:buClr>
                <a:srgbClr val="919191"/>
              </a:buClr>
              <a:buSzPts val="1200"/>
              <a:buNone/>
              <a:defRPr sz="1200">
                <a:solidFill>
                  <a:srgbClr val="919191"/>
                </a:solidFill>
              </a:defRPr>
            </a:lvl8pPr>
            <a:lvl9pPr marL="4114800" lvl="8" indent="-228600" algn="l">
              <a:lnSpc>
                <a:spcPct val="90000"/>
              </a:lnSpc>
              <a:spcBef>
                <a:spcPts val="400"/>
              </a:spcBef>
              <a:spcAft>
                <a:spcPts val="0"/>
              </a:spcAft>
              <a:buClr>
                <a:srgbClr val="919191"/>
              </a:buClr>
              <a:buSzPts val="1200"/>
              <a:buNone/>
              <a:defRPr sz="1200">
                <a:solidFill>
                  <a:srgbClr val="919191"/>
                </a:solidFill>
              </a:defRPr>
            </a:lvl9pPr>
          </a:lstStyle>
          <a:p>
            <a:endParaRPr/>
          </a:p>
        </p:txBody>
      </p:sp>
      <p:sp>
        <p:nvSpPr>
          <p:cNvPr id="144" name="Google Shape;144;p24"/>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24"/>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628650" y="273844"/>
            <a:ext cx="5608864"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8" name="Google Shape;148;p25"/>
          <p:cNvSpPr txBox="1">
            <a:spLocks noGrp="1"/>
          </p:cNvSpPr>
          <p:nvPr>
            <p:ph type="body" idx="1"/>
          </p:nvPr>
        </p:nvSpPr>
        <p:spPr>
          <a:xfrm rot="5400000">
            <a:off x="2933701" y="-948928"/>
            <a:ext cx="3276599"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9" name="Google Shape;149;p25"/>
          <p:cNvSpPr txBox="1">
            <a:spLocks noGrp="1"/>
          </p:cNvSpPr>
          <p:nvPr>
            <p:ph type="dt" idx="10"/>
          </p:nvPr>
        </p:nvSpPr>
        <p:spPr>
          <a:xfrm>
            <a:off x="628650" y="4842416"/>
            <a:ext cx="885128" cy="1594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50" name="Google Shape;150;p25"/>
          <p:cNvSpPr txBox="1">
            <a:spLocks noGrp="1"/>
          </p:cNvSpPr>
          <p:nvPr>
            <p:ph type="ftr" idx="11"/>
          </p:nvPr>
        </p:nvSpPr>
        <p:spPr>
          <a:xfrm>
            <a:off x="5227134" y="4842416"/>
            <a:ext cx="2768290" cy="1594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25"/>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 name="Google Shape;154;p26"/>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26"/>
          <p:cNvSpPr txBox="1">
            <a:spLocks noGrp="1"/>
          </p:cNvSpPr>
          <p:nvPr>
            <p:ph type="dt" idx="10"/>
          </p:nvPr>
        </p:nvSpPr>
        <p:spPr>
          <a:xfrm>
            <a:off x="628650" y="4842416"/>
            <a:ext cx="885128" cy="1594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56" name="Google Shape;156;p26"/>
          <p:cNvSpPr txBox="1">
            <a:spLocks noGrp="1"/>
          </p:cNvSpPr>
          <p:nvPr>
            <p:ph type="ftr" idx="11"/>
          </p:nvPr>
        </p:nvSpPr>
        <p:spPr>
          <a:xfrm>
            <a:off x="5227134" y="4842416"/>
            <a:ext cx="2768290" cy="1594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6"/>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5"/>
        <p:cNvGrpSpPr/>
        <p:nvPr/>
      </p:nvGrpSpPr>
      <p:grpSpPr>
        <a:xfrm>
          <a:off x="0" y="0"/>
          <a:ext cx="0" cy="0"/>
          <a:chOff x="0" y="0"/>
          <a:chExt cx="0" cy="0"/>
        </a:xfrm>
      </p:grpSpPr>
      <p:sp>
        <p:nvSpPr>
          <p:cNvPr id="166" name="Google Shape;166;p28"/>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0000"/>
              </a:buClr>
              <a:buSzPts val="2100"/>
              <a:buFont typeface="Arial"/>
              <a:buChar char="•"/>
              <a:defRPr sz="2100" b="0" i="0" u="none" strike="noStrike" cap="none" baseline="30000">
                <a:solidFill>
                  <a:srgbClr val="000000"/>
                </a:solidFill>
                <a:latin typeface="Oswald Regular"/>
                <a:ea typeface="Oswald Regular"/>
                <a:cs typeface="Oswald Regular"/>
                <a:sym typeface="Oswald Regular"/>
              </a:defRPr>
            </a:lvl1pPr>
            <a:lvl2pPr marR="0" lvl="1" algn="l" rtl="0">
              <a:lnSpc>
                <a:spcPct val="90000"/>
              </a:lnSpc>
              <a:spcBef>
                <a:spcPts val="400"/>
              </a:spcBef>
              <a:spcAft>
                <a:spcPts val="0"/>
              </a:spcAft>
              <a:buClr>
                <a:srgbClr val="000000"/>
              </a:buClr>
              <a:buSzPts val="1800"/>
              <a:buFont typeface="Arial"/>
              <a:buChar char="•"/>
              <a:defRPr sz="1800" b="0" i="0" u="none" strike="noStrike" cap="none">
                <a:solidFill>
                  <a:srgbClr val="000000"/>
                </a:solidFill>
                <a:latin typeface="Oswald Regular"/>
                <a:ea typeface="Oswald Regular"/>
                <a:cs typeface="Oswald Regular"/>
                <a:sym typeface="Oswald Regular"/>
              </a:defRPr>
            </a:lvl2pPr>
            <a:lvl3pPr marR="0" lvl="2" algn="l" rtl="0">
              <a:lnSpc>
                <a:spcPct val="90000"/>
              </a:lnSpc>
              <a:spcBef>
                <a:spcPts val="400"/>
              </a:spcBef>
              <a:spcAft>
                <a:spcPts val="0"/>
              </a:spcAft>
              <a:buClr>
                <a:srgbClr val="000000"/>
              </a:buClr>
              <a:buSzPts val="1500"/>
              <a:buFont typeface="Arial"/>
              <a:buChar char="•"/>
              <a:defRPr sz="1500" b="0" i="0" u="none" strike="noStrike" cap="none">
                <a:solidFill>
                  <a:srgbClr val="000000"/>
                </a:solidFill>
                <a:latin typeface="Oswald Regular"/>
                <a:ea typeface="Oswald Regular"/>
                <a:cs typeface="Oswald Regular"/>
                <a:sym typeface="Oswald Regular"/>
              </a:defRPr>
            </a:lvl3pPr>
            <a:lvl4pPr marR="0" lvl="3"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4pPr>
            <a:lvl5pPr marR="0" lvl="4"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628649" y="337772"/>
            <a:ext cx="6220558" cy="690929"/>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100"/>
              <a:buFont typeface="Oswald"/>
              <a:buNone/>
              <a:defRPr sz="2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9" name="Google Shape;169;p29"/>
          <p:cNvSpPr txBox="1">
            <a:spLocks noGrp="1"/>
          </p:cNvSpPr>
          <p:nvPr>
            <p:ph type="body" idx="1"/>
          </p:nvPr>
        </p:nvSpPr>
        <p:spPr>
          <a:xfrm>
            <a:off x="629841" y="1356122"/>
            <a:ext cx="3885009" cy="3276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0" name="Google Shape;170;p29"/>
          <p:cNvSpPr txBox="1">
            <a:spLocks noGrp="1"/>
          </p:cNvSpPr>
          <p:nvPr>
            <p:ph type="body" idx="2"/>
          </p:nvPr>
        </p:nvSpPr>
        <p:spPr>
          <a:xfrm>
            <a:off x="4629150" y="1356122"/>
            <a:ext cx="3886200" cy="3276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71" name="Google Shape;171;p29"/>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172" name="Google Shape;172;p29"/>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29"/>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u="none" strike="noStrike" cap="none">
                <a:solidFill>
                  <a:srgbClr val="000000"/>
                </a:solidFill>
                <a:latin typeface="Oswald"/>
                <a:ea typeface="Oswald"/>
                <a:cs typeface="Oswald"/>
                <a:sym typeface="Oswald"/>
              </a:defRPr>
            </a:lvl1pPr>
            <a:lvl2pPr marL="0" lvl="1" indent="0" algn="r">
              <a:spcBef>
                <a:spcPts val="0"/>
              </a:spcBef>
              <a:buNone/>
              <a:defRPr sz="800" b="1" i="0" u="none" strike="noStrike" cap="none">
                <a:solidFill>
                  <a:srgbClr val="000000"/>
                </a:solidFill>
                <a:latin typeface="Oswald"/>
                <a:ea typeface="Oswald"/>
                <a:cs typeface="Oswald"/>
                <a:sym typeface="Oswald"/>
              </a:defRPr>
            </a:lvl2pPr>
            <a:lvl3pPr marL="0" lvl="2" indent="0" algn="r">
              <a:spcBef>
                <a:spcPts val="0"/>
              </a:spcBef>
              <a:buNone/>
              <a:defRPr sz="800" b="1" i="0" u="none" strike="noStrike" cap="none">
                <a:solidFill>
                  <a:srgbClr val="000000"/>
                </a:solidFill>
                <a:latin typeface="Oswald"/>
                <a:ea typeface="Oswald"/>
                <a:cs typeface="Oswald"/>
                <a:sym typeface="Oswald"/>
              </a:defRPr>
            </a:lvl3pPr>
            <a:lvl4pPr marL="0" lvl="3" indent="0" algn="r">
              <a:spcBef>
                <a:spcPts val="0"/>
              </a:spcBef>
              <a:buNone/>
              <a:defRPr sz="800" b="1" i="0" u="none" strike="noStrike" cap="none">
                <a:solidFill>
                  <a:srgbClr val="000000"/>
                </a:solidFill>
                <a:latin typeface="Oswald"/>
                <a:ea typeface="Oswald"/>
                <a:cs typeface="Oswald"/>
                <a:sym typeface="Oswald"/>
              </a:defRPr>
            </a:lvl4pPr>
            <a:lvl5pPr marL="0" lvl="4" indent="0" algn="r">
              <a:spcBef>
                <a:spcPts val="0"/>
              </a:spcBef>
              <a:buNone/>
              <a:defRPr sz="800" b="1" i="0" u="none" strike="noStrike" cap="none">
                <a:solidFill>
                  <a:srgbClr val="000000"/>
                </a:solidFill>
                <a:latin typeface="Oswald"/>
                <a:ea typeface="Oswald"/>
                <a:cs typeface="Oswald"/>
                <a:sym typeface="Oswald"/>
              </a:defRPr>
            </a:lvl5pPr>
            <a:lvl6pPr marL="0" lvl="5" indent="0" algn="r">
              <a:spcBef>
                <a:spcPts val="0"/>
              </a:spcBef>
              <a:buNone/>
              <a:defRPr sz="800" b="1" i="0" u="none" strike="noStrike" cap="none">
                <a:solidFill>
                  <a:srgbClr val="000000"/>
                </a:solidFill>
                <a:latin typeface="Oswald"/>
                <a:ea typeface="Oswald"/>
                <a:cs typeface="Oswald"/>
                <a:sym typeface="Oswald"/>
              </a:defRPr>
            </a:lvl6pPr>
            <a:lvl7pPr marL="0" lvl="6" indent="0" algn="r">
              <a:spcBef>
                <a:spcPts val="0"/>
              </a:spcBef>
              <a:buNone/>
              <a:defRPr sz="800" b="1" i="0" u="none" strike="noStrike" cap="none">
                <a:solidFill>
                  <a:srgbClr val="000000"/>
                </a:solidFill>
                <a:latin typeface="Oswald"/>
                <a:ea typeface="Oswald"/>
                <a:cs typeface="Oswald"/>
                <a:sym typeface="Oswald"/>
              </a:defRPr>
            </a:lvl7pPr>
            <a:lvl8pPr marL="0" lvl="7" indent="0" algn="r">
              <a:spcBef>
                <a:spcPts val="0"/>
              </a:spcBef>
              <a:buNone/>
              <a:defRPr sz="800" b="1" i="0" u="none" strike="noStrike" cap="none">
                <a:solidFill>
                  <a:srgbClr val="000000"/>
                </a:solidFill>
                <a:latin typeface="Oswald"/>
                <a:ea typeface="Oswald"/>
                <a:cs typeface="Oswald"/>
                <a:sym typeface="Oswald"/>
              </a:defRPr>
            </a:lvl8pPr>
            <a:lvl9pPr marL="0" lvl="8" indent="0" algn="r">
              <a:spcBef>
                <a:spcPts val="0"/>
              </a:spcBef>
              <a:buNone/>
              <a:defRPr sz="800" b="1" i="0" u="none" strike="noStrike" cap="none">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174" name="Google Shape;174;p29"/>
          <p:cNvCxnSpPr/>
          <p:nvPr/>
        </p:nvCxnSpPr>
        <p:spPr>
          <a:xfrm>
            <a:off x="628650" y="1091565"/>
            <a:ext cx="6988628"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629841" y="316564"/>
            <a:ext cx="3097530" cy="47415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1500"/>
              <a:buFont typeface="Oswald"/>
              <a:buNone/>
              <a:defRPr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177" name="Google Shape;177;p30"/>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178" name="Google Shape;178;p30"/>
          <p:cNvSpPr txBox="1">
            <a:spLocks noGrp="1"/>
          </p:cNvSpPr>
          <p:nvPr>
            <p:ph type="body" idx="1"/>
          </p:nvPr>
        </p:nvSpPr>
        <p:spPr>
          <a:xfrm>
            <a:off x="628649" y="1545431"/>
            <a:ext cx="3780000" cy="30444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9" name="Google Shape;179;p30"/>
          <p:cNvSpPr txBox="1">
            <a:spLocks noGrp="1"/>
          </p:cNvSpPr>
          <p:nvPr>
            <p:ph type="body" idx="2"/>
          </p:nvPr>
        </p:nvSpPr>
        <p:spPr>
          <a:xfrm>
            <a:off x="4735350" y="1545431"/>
            <a:ext cx="3780000" cy="30444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80" name="Google Shape;180;p30"/>
          <p:cNvPicPr preferRelativeResize="0"/>
          <p:nvPr/>
        </p:nvPicPr>
        <p:blipFill rotWithShape="1">
          <a:blip r:embed="rId2">
            <a:alphaModFix/>
          </a:blip>
          <a:srcRect/>
          <a:stretch/>
        </p:blipFill>
        <p:spPr>
          <a:xfrm>
            <a:off x="629841" y="4792420"/>
            <a:ext cx="179483" cy="209397"/>
          </a:xfrm>
          <a:prstGeom prst="rect">
            <a:avLst/>
          </a:prstGeom>
          <a:noFill/>
          <a:ln>
            <a:noFill/>
          </a:ln>
        </p:spPr>
      </p:pic>
      <p:sp>
        <p:nvSpPr>
          <p:cNvPr id="181" name="Google Shape;181;p30"/>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2" name="Google Shape;182;p30"/>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30"/>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u="none" strike="noStrike" cap="none">
                <a:solidFill>
                  <a:srgbClr val="000000"/>
                </a:solidFill>
                <a:latin typeface="Oswald"/>
                <a:ea typeface="Oswald"/>
                <a:cs typeface="Oswald"/>
                <a:sym typeface="Oswald"/>
              </a:defRPr>
            </a:lvl1pPr>
            <a:lvl2pPr marL="0" lvl="1" indent="0" algn="r">
              <a:spcBef>
                <a:spcPts val="0"/>
              </a:spcBef>
              <a:buNone/>
              <a:defRPr sz="800" b="1" i="0" u="none" strike="noStrike" cap="none">
                <a:solidFill>
                  <a:srgbClr val="000000"/>
                </a:solidFill>
                <a:latin typeface="Oswald"/>
                <a:ea typeface="Oswald"/>
                <a:cs typeface="Oswald"/>
                <a:sym typeface="Oswald"/>
              </a:defRPr>
            </a:lvl2pPr>
            <a:lvl3pPr marL="0" lvl="2" indent="0" algn="r">
              <a:spcBef>
                <a:spcPts val="0"/>
              </a:spcBef>
              <a:buNone/>
              <a:defRPr sz="800" b="1" i="0" u="none" strike="noStrike" cap="none">
                <a:solidFill>
                  <a:srgbClr val="000000"/>
                </a:solidFill>
                <a:latin typeface="Oswald"/>
                <a:ea typeface="Oswald"/>
                <a:cs typeface="Oswald"/>
                <a:sym typeface="Oswald"/>
              </a:defRPr>
            </a:lvl3pPr>
            <a:lvl4pPr marL="0" lvl="3" indent="0" algn="r">
              <a:spcBef>
                <a:spcPts val="0"/>
              </a:spcBef>
              <a:buNone/>
              <a:defRPr sz="800" b="1" i="0" u="none" strike="noStrike" cap="none">
                <a:solidFill>
                  <a:srgbClr val="000000"/>
                </a:solidFill>
                <a:latin typeface="Oswald"/>
                <a:ea typeface="Oswald"/>
                <a:cs typeface="Oswald"/>
                <a:sym typeface="Oswald"/>
              </a:defRPr>
            </a:lvl4pPr>
            <a:lvl5pPr marL="0" lvl="4" indent="0" algn="r">
              <a:spcBef>
                <a:spcPts val="0"/>
              </a:spcBef>
              <a:buNone/>
              <a:defRPr sz="800" b="1" i="0" u="none" strike="noStrike" cap="none">
                <a:solidFill>
                  <a:srgbClr val="000000"/>
                </a:solidFill>
                <a:latin typeface="Oswald"/>
                <a:ea typeface="Oswald"/>
                <a:cs typeface="Oswald"/>
                <a:sym typeface="Oswald"/>
              </a:defRPr>
            </a:lvl5pPr>
            <a:lvl6pPr marL="0" lvl="5" indent="0" algn="r">
              <a:spcBef>
                <a:spcPts val="0"/>
              </a:spcBef>
              <a:buNone/>
              <a:defRPr sz="800" b="1" i="0" u="none" strike="noStrike" cap="none">
                <a:solidFill>
                  <a:srgbClr val="000000"/>
                </a:solidFill>
                <a:latin typeface="Oswald"/>
                <a:ea typeface="Oswald"/>
                <a:cs typeface="Oswald"/>
                <a:sym typeface="Oswald"/>
              </a:defRPr>
            </a:lvl6pPr>
            <a:lvl7pPr marL="0" lvl="6" indent="0" algn="r">
              <a:spcBef>
                <a:spcPts val="0"/>
              </a:spcBef>
              <a:buNone/>
              <a:defRPr sz="800" b="1" i="0" u="none" strike="noStrike" cap="none">
                <a:solidFill>
                  <a:srgbClr val="000000"/>
                </a:solidFill>
                <a:latin typeface="Oswald"/>
                <a:ea typeface="Oswald"/>
                <a:cs typeface="Oswald"/>
                <a:sym typeface="Oswald"/>
              </a:defRPr>
            </a:lvl7pPr>
            <a:lvl8pPr marL="0" lvl="7" indent="0" algn="r">
              <a:spcBef>
                <a:spcPts val="0"/>
              </a:spcBef>
              <a:buNone/>
              <a:defRPr sz="800" b="1" i="0" u="none" strike="noStrike" cap="none">
                <a:solidFill>
                  <a:srgbClr val="000000"/>
                </a:solidFill>
                <a:latin typeface="Oswald"/>
                <a:ea typeface="Oswald"/>
                <a:cs typeface="Oswald"/>
                <a:sym typeface="Oswald"/>
              </a:defRPr>
            </a:lvl8pPr>
            <a:lvl9pPr marL="0" lvl="8" indent="0" algn="r">
              <a:spcBef>
                <a:spcPts val="0"/>
              </a:spcBef>
              <a:buNone/>
              <a:defRPr sz="800" b="1" i="0" u="none" strike="noStrike" cap="none">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184" name="Google Shape;184;p30"/>
          <p:cNvCxnSpPr/>
          <p:nvPr/>
        </p:nvCxnSpPr>
        <p:spPr>
          <a:xfrm>
            <a:off x="629841" y="1093183"/>
            <a:ext cx="3778808"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629841" y="316564"/>
            <a:ext cx="3097530" cy="47415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1500"/>
              <a:buFont typeface="Oswald"/>
              <a:buNone/>
              <a:defRPr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187" name="Google Shape;187;p31"/>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188" name="Google Shape;188;p31"/>
          <p:cNvSpPr txBox="1">
            <a:spLocks noGrp="1"/>
          </p:cNvSpPr>
          <p:nvPr>
            <p:ph type="body" idx="1"/>
          </p:nvPr>
        </p:nvSpPr>
        <p:spPr>
          <a:xfrm>
            <a:off x="628649" y="1545431"/>
            <a:ext cx="3780000" cy="30444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9" name="Google Shape;189;p31"/>
          <p:cNvSpPr txBox="1">
            <a:spLocks noGrp="1"/>
          </p:cNvSpPr>
          <p:nvPr>
            <p:ph type="body" idx="2"/>
          </p:nvPr>
        </p:nvSpPr>
        <p:spPr>
          <a:xfrm>
            <a:off x="4735350" y="1545431"/>
            <a:ext cx="3780000" cy="304442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 name="Google Shape;190;p31"/>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1" name="Google Shape;191;p31"/>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2" name="Google Shape;192;p31"/>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u="none" strike="noStrike" cap="none">
                <a:solidFill>
                  <a:srgbClr val="000000"/>
                </a:solidFill>
                <a:latin typeface="Oswald"/>
                <a:ea typeface="Oswald"/>
                <a:cs typeface="Oswald"/>
                <a:sym typeface="Oswald"/>
              </a:defRPr>
            </a:lvl1pPr>
            <a:lvl2pPr marL="0" lvl="1" indent="0" algn="r">
              <a:spcBef>
                <a:spcPts val="0"/>
              </a:spcBef>
              <a:buNone/>
              <a:defRPr sz="800" b="1" i="0" u="none" strike="noStrike" cap="none">
                <a:solidFill>
                  <a:srgbClr val="000000"/>
                </a:solidFill>
                <a:latin typeface="Oswald"/>
                <a:ea typeface="Oswald"/>
                <a:cs typeface="Oswald"/>
                <a:sym typeface="Oswald"/>
              </a:defRPr>
            </a:lvl2pPr>
            <a:lvl3pPr marL="0" lvl="2" indent="0" algn="r">
              <a:spcBef>
                <a:spcPts val="0"/>
              </a:spcBef>
              <a:buNone/>
              <a:defRPr sz="800" b="1" i="0" u="none" strike="noStrike" cap="none">
                <a:solidFill>
                  <a:srgbClr val="000000"/>
                </a:solidFill>
                <a:latin typeface="Oswald"/>
                <a:ea typeface="Oswald"/>
                <a:cs typeface="Oswald"/>
                <a:sym typeface="Oswald"/>
              </a:defRPr>
            </a:lvl3pPr>
            <a:lvl4pPr marL="0" lvl="3" indent="0" algn="r">
              <a:spcBef>
                <a:spcPts val="0"/>
              </a:spcBef>
              <a:buNone/>
              <a:defRPr sz="800" b="1" i="0" u="none" strike="noStrike" cap="none">
                <a:solidFill>
                  <a:srgbClr val="000000"/>
                </a:solidFill>
                <a:latin typeface="Oswald"/>
                <a:ea typeface="Oswald"/>
                <a:cs typeface="Oswald"/>
                <a:sym typeface="Oswald"/>
              </a:defRPr>
            </a:lvl4pPr>
            <a:lvl5pPr marL="0" lvl="4" indent="0" algn="r">
              <a:spcBef>
                <a:spcPts val="0"/>
              </a:spcBef>
              <a:buNone/>
              <a:defRPr sz="800" b="1" i="0" u="none" strike="noStrike" cap="none">
                <a:solidFill>
                  <a:srgbClr val="000000"/>
                </a:solidFill>
                <a:latin typeface="Oswald"/>
                <a:ea typeface="Oswald"/>
                <a:cs typeface="Oswald"/>
                <a:sym typeface="Oswald"/>
              </a:defRPr>
            </a:lvl5pPr>
            <a:lvl6pPr marL="0" lvl="5" indent="0" algn="r">
              <a:spcBef>
                <a:spcPts val="0"/>
              </a:spcBef>
              <a:buNone/>
              <a:defRPr sz="800" b="1" i="0" u="none" strike="noStrike" cap="none">
                <a:solidFill>
                  <a:srgbClr val="000000"/>
                </a:solidFill>
                <a:latin typeface="Oswald"/>
                <a:ea typeface="Oswald"/>
                <a:cs typeface="Oswald"/>
                <a:sym typeface="Oswald"/>
              </a:defRPr>
            </a:lvl6pPr>
            <a:lvl7pPr marL="0" lvl="6" indent="0" algn="r">
              <a:spcBef>
                <a:spcPts val="0"/>
              </a:spcBef>
              <a:buNone/>
              <a:defRPr sz="800" b="1" i="0" u="none" strike="noStrike" cap="none">
                <a:solidFill>
                  <a:srgbClr val="000000"/>
                </a:solidFill>
                <a:latin typeface="Oswald"/>
                <a:ea typeface="Oswald"/>
                <a:cs typeface="Oswald"/>
                <a:sym typeface="Oswald"/>
              </a:defRPr>
            </a:lvl7pPr>
            <a:lvl8pPr marL="0" lvl="7" indent="0" algn="r">
              <a:spcBef>
                <a:spcPts val="0"/>
              </a:spcBef>
              <a:buNone/>
              <a:defRPr sz="800" b="1" i="0" u="none" strike="noStrike" cap="none">
                <a:solidFill>
                  <a:srgbClr val="000000"/>
                </a:solidFill>
                <a:latin typeface="Oswald"/>
                <a:ea typeface="Oswald"/>
                <a:cs typeface="Oswald"/>
                <a:sym typeface="Oswald"/>
              </a:defRPr>
            </a:lvl8pPr>
            <a:lvl9pPr marL="0" lvl="8" indent="0" algn="r">
              <a:spcBef>
                <a:spcPts val="0"/>
              </a:spcBef>
              <a:buNone/>
              <a:defRPr sz="800" b="1" i="0" u="none" strike="noStrike" cap="none">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193" name="Google Shape;193;p31"/>
          <p:cNvCxnSpPr/>
          <p:nvPr/>
        </p:nvCxnSpPr>
        <p:spPr>
          <a:xfrm>
            <a:off x="628649" y="878059"/>
            <a:ext cx="3778808"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629841" y="326597"/>
            <a:ext cx="6790290" cy="994172"/>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3300"/>
              <a:buFont typeface="Oswald"/>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6" name="Google Shape;196;p32"/>
          <p:cNvSpPr txBox="1">
            <a:spLocks noGrp="1"/>
          </p:cNvSpPr>
          <p:nvPr>
            <p:ph type="body" idx="1"/>
          </p:nvPr>
        </p:nvSpPr>
        <p:spPr>
          <a:xfrm>
            <a:off x="629841" y="1545431"/>
            <a:ext cx="3868340" cy="525573"/>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rgbClr val="000000"/>
              </a:buClr>
              <a:buSzPts val="1800"/>
              <a:buNone/>
              <a:defRPr sz="1800" b="1" i="0">
                <a:latin typeface="Oswald"/>
                <a:ea typeface="Oswald"/>
                <a:cs typeface="Oswald"/>
                <a:sym typeface="Oswald"/>
              </a:defRPr>
            </a:lvl1pPr>
            <a:lvl2pPr marL="914400" lvl="1" indent="-228600" algn="l">
              <a:lnSpc>
                <a:spcPct val="90000"/>
              </a:lnSpc>
              <a:spcBef>
                <a:spcPts val="400"/>
              </a:spcBef>
              <a:spcAft>
                <a:spcPts val="0"/>
              </a:spcAft>
              <a:buClr>
                <a:srgbClr val="000000"/>
              </a:buClr>
              <a:buSzPts val="1500"/>
              <a:buNone/>
              <a:defRPr sz="1500" b="1"/>
            </a:lvl2pPr>
            <a:lvl3pPr marL="1371600" lvl="2" indent="-228600" algn="l">
              <a:lnSpc>
                <a:spcPct val="90000"/>
              </a:lnSpc>
              <a:spcBef>
                <a:spcPts val="400"/>
              </a:spcBef>
              <a:spcAft>
                <a:spcPts val="0"/>
              </a:spcAft>
              <a:buClr>
                <a:srgbClr val="000000"/>
              </a:buClr>
              <a:buSzPts val="1400"/>
              <a:buNone/>
              <a:defRPr sz="1400" b="1"/>
            </a:lvl3pPr>
            <a:lvl4pPr marL="1828800" lvl="3" indent="-228600" algn="l">
              <a:lnSpc>
                <a:spcPct val="90000"/>
              </a:lnSpc>
              <a:spcBef>
                <a:spcPts val="400"/>
              </a:spcBef>
              <a:spcAft>
                <a:spcPts val="0"/>
              </a:spcAft>
              <a:buClr>
                <a:srgbClr val="000000"/>
              </a:buClr>
              <a:buSzPts val="1200"/>
              <a:buNone/>
              <a:defRPr sz="1200" b="1"/>
            </a:lvl4pPr>
            <a:lvl5pPr marL="2286000" lvl="4" indent="-228600" algn="l">
              <a:lnSpc>
                <a:spcPct val="90000"/>
              </a:lnSpc>
              <a:spcBef>
                <a:spcPts val="400"/>
              </a:spcBef>
              <a:spcAft>
                <a:spcPts val="0"/>
              </a:spcAft>
              <a:buClr>
                <a:srgbClr val="000000"/>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7" name="Google Shape;197;p32"/>
          <p:cNvSpPr txBox="1">
            <a:spLocks noGrp="1"/>
          </p:cNvSpPr>
          <p:nvPr>
            <p:ph type="body" idx="2"/>
          </p:nvPr>
        </p:nvSpPr>
        <p:spPr>
          <a:xfrm>
            <a:off x="629841" y="2201614"/>
            <a:ext cx="3861689" cy="2440633"/>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8" name="Google Shape;198;p32"/>
          <p:cNvSpPr txBox="1">
            <a:spLocks noGrp="1"/>
          </p:cNvSpPr>
          <p:nvPr>
            <p:ph type="body" idx="3"/>
          </p:nvPr>
        </p:nvSpPr>
        <p:spPr>
          <a:xfrm>
            <a:off x="4629149" y="1545431"/>
            <a:ext cx="3885010" cy="52557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rgbClr val="000000"/>
              </a:buClr>
              <a:buSzPts val="1800"/>
              <a:buNone/>
              <a:defRPr sz="1800" b="1" i="0">
                <a:latin typeface="Oswald"/>
                <a:ea typeface="Oswald"/>
                <a:cs typeface="Oswald"/>
                <a:sym typeface="Oswald"/>
              </a:defRPr>
            </a:lvl1pPr>
            <a:lvl2pPr marL="914400" lvl="1" indent="-228600" algn="l">
              <a:lnSpc>
                <a:spcPct val="90000"/>
              </a:lnSpc>
              <a:spcBef>
                <a:spcPts val="400"/>
              </a:spcBef>
              <a:spcAft>
                <a:spcPts val="0"/>
              </a:spcAft>
              <a:buClr>
                <a:srgbClr val="000000"/>
              </a:buClr>
              <a:buSzPts val="1500"/>
              <a:buNone/>
              <a:defRPr sz="1500" b="1"/>
            </a:lvl2pPr>
            <a:lvl3pPr marL="1371600" lvl="2" indent="-228600" algn="l">
              <a:lnSpc>
                <a:spcPct val="90000"/>
              </a:lnSpc>
              <a:spcBef>
                <a:spcPts val="400"/>
              </a:spcBef>
              <a:spcAft>
                <a:spcPts val="0"/>
              </a:spcAft>
              <a:buClr>
                <a:srgbClr val="000000"/>
              </a:buClr>
              <a:buSzPts val="1400"/>
              <a:buNone/>
              <a:defRPr sz="1400" b="1"/>
            </a:lvl3pPr>
            <a:lvl4pPr marL="1828800" lvl="3" indent="-228600" algn="l">
              <a:lnSpc>
                <a:spcPct val="90000"/>
              </a:lnSpc>
              <a:spcBef>
                <a:spcPts val="400"/>
              </a:spcBef>
              <a:spcAft>
                <a:spcPts val="0"/>
              </a:spcAft>
              <a:buClr>
                <a:srgbClr val="000000"/>
              </a:buClr>
              <a:buSzPts val="1200"/>
              <a:buNone/>
              <a:defRPr sz="1200" b="1"/>
            </a:lvl4pPr>
            <a:lvl5pPr marL="2286000" lvl="4" indent="-228600" algn="l">
              <a:lnSpc>
                <a:spcPct val="90000"/>
              </a:lnSpc>
              <a:spcBef>
                <a:spcPts val="400"/>
              </a:spcBef>
              <a:spcAft>
                <a:spcPts val="0"/>
              </a:spcAft>
              <a:buClr>
                <a:srgbClr val="000000"/>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9" name="Google Shape;199;p32"/>
          <p:cNvSpPr txBox="1">
            <a:spLocks noGrp="1"/>
          </p:cNvSpPr>
          <p:nvPr>
            <p:ph type="body" idx="4"/>
          </p:nvPr>
        </p:nvSpPr>
        <p:spPr>
          <a:xfrm>
            <a:off x="4629150" y="2188517"/>
            <a:ext cx="3887391" cy="245373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0" name="Google Shape;200;p32"/>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cxnSp>
        <p:nvCxnSpPr>
          <p:cNvPr id="201" name="Google Shape;201;p32"/>
          <p:cNvCxnSpPr/>
          <p:nvPr/>
        </p:nvCxnSpPr>
        <p:spPr>
          <a:xfrm>
            <a:off x="628650" y="1356122"/>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202" name="Google Shape;202;p32"/>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2"/>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u="none" strike="noStrike" cap="none">
                <a:solidFill>
                  <a:srgbClr val="000000"/>
                </a:solidFill>
                <a:latin typeface="Oswald"/>
                <a:ea typeface="Oswald"/>
                <a:cs typeface="Oswald"/>
                <a:sym typeface="Oswald"/>
              </a:defRPr>
            </a:lvl1pPr>
            <a:lvl2pPr marL="0" lvl="1" indent="0" algn="r">
              <a:spcBef>
                <a:spcPts val="0"/>
              </a:spcBef>
              <a:buNone/>
              <a:defRPr sz="800" b="1" i="0" u="none" strike="noStrike" cap="none">
                <a:solidFill>
                  <a:srgbClr val="000000"/>
                </a:solidFill>
                <a:latin typeface="Oswald"/>
                <a:ea typeface="Oswald"/>
                <a:cs typeface="Oswald"/>
                <a:sym typeface="Oswald"/>
              </a:defRPr>
            </a:lvl2pPr>
            <a:lvl3pPr marL="0" lvl="2" indent="0" algn="r">
              <a:spcBef>
                <a:spcPts val="0"/>
              </a:spcBef>
              <a:buNone/>
              <a:defRPr sz="800" b="1" i="0" u="none" strike="noStrike" cap="none">
                <a:solidFill>
                  <a:srgbClr val="000000"/>
                </a:solidFill>
                <a:latin typeface="Oswald"/>
                <a:ea typeface="Oswald"/>
                <a:cs typeface="Oswald"/>
                <a:sym typeface="Oswald"/>
              </a:defRPr>
            </a:lvl3pPr>
            <a:lvl4pPr marL="0" lvl="3" indent="0" algn="r">
              <a:spcBef>
                <a:spcPts val="0"/>
              </a:spcBef>
              <a:buNone/>
              <a:defRPr sz="800" b="1" i="0" u="none" strike="noStrike" cap="none">
                <a:solidFill>
                  <a:srgbClr val="000000"/>
                </a:solidFill>
                <a:latin typeface="Oswald"/>
                <a:ea typeface="Oswald"/>
                <a:cs typeface="Oswald"/>
                <a:sym typeface="Oswald"/>
              </a:defRPr>
            </a:lvl4pPr>
            <a:lvl5pPr marL="0" lvl="4" indent="0" algn="r">
              <a:spcBef>
                <a:spcPts val="0"/>
              </a:spcBef>
              <a:buNone/>
              <a:defRPr sz="800" b="1" i="0" u="none" strike="noStrike" cap="none">
                <a:solidFill>
                  <a:srgbClr val="000000"/>
                </a:solidFill>
                <a:latin typeface="Oswald"/>
                <a:ea typeface="Oswald"/>
                <a:cs typeface="Oswald"/>
                <a:sym typeface="Oswald"/>
              </a:defRPr>
            </a:lvl5pPr>
            <a:lvl6pPr marL="0" lvl="5" indent="0" algn="r">
              <a:spcBef>
                <a:spcPts val="0"/>
              </a:spcBef>
              <a:buNone/>
              <a:defRPr sz="800" b="1" i="0" u="none" strike="noStrike" cap="none">
                <a:solidFill>
                  <a:srgbClr val="000000"/>
                </a:solidFill>
                <a:latin typeface="Oswald"/>
                <a:ea typeface="Oswald"/>
                <a:cs typeface="Oswald"/>
                <a:sym typeface="Oswald"/>
              </a:defRPr>
            </a:lvl6pPr>
            <a:lvl7pPr marL="0" lvl="6" indent="0" algn="r">
              <a:spcBef>
                <a:spcPts val="0"/>
              </a:spcBef>
              <a:buNone/>
              <a:defRPr sz="800" b="1" i="0" u="none" strike="noStrike" cap="none">
                <a:solidFill>
                  <a:srgbClr val="000000"/>
                </a:solidFill>
                <a:latin typeface="Oswald"/>
                <a:ea typeface="Oswald"/>
                <a:cs typeface="Oswald"/>
                <a:sym typeface="Oswald"/>
              </a:defRPr>
            </a:lvl7pPr>
            <a:lvl8pPr marL="0" lvl="7" indent="0" algn="r">
              <a:spcBef>
                <a:spcPts val="0"/>
              </a:spcBef>
              <a:buNone/>
              <a:defRPr sz="800" b="1" i="0" u="none" strike="noStrike" cap="none">
                <a:solidFill>
                  <a:srgbClr val="000000"/>
                </a:solidFill>
                <a:latin typeface="Oswald"/>
                <a:ea typeface="Oswald"/>
                <a:cs typeface="Oswald"/>
                <a:sym typeface="Oswald"/>
              </a:defRPr>
            </a:lvl8pPr>
            <a:lvl9pPr marL="0" lvl="8" indent="0" algn="r">
              <a:spcBef>
                <a:spcPts val="0"/>
              </a:spcBef>
              <a:buNone/>
              <a:defRPr sz="800" b="1" i="0" u="none" strike="noStrike" cap="none">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634858" y="592161"/>
            <a:ext cx="3775450" cy="710293"/>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6" name="Google Shape;206;p33"/>
          <p:cNvSpPr txBox="1">
            <a:spLocks noGrp="1"/>
          </p:cNvSpPr>
          <p:nvPr>
            <p:ph type="body" idx="1"/>
          </p:nvPr>
        </p:nvSpPr>
        <p:spPr>
          <a:xfrm>
            <a:off x="4193930" y="1545431"/>
            <a:ext cx="4320229" cy="2850356"/>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rgbClr val="000000"/>
              </a:buClr>
              <a:buSzPts val="2400"/>
              <a:buChar char="•"/>
              <a:defRPr sz="2400"/>
            </a:lvl1pPr>
            <a:lvl2pPr marL="914400" lvl="1" indent="-361950" algn="l">
              <a:lnSpc>
                <a:spcPct val="90000"/>
              </a:lnSpc>
              <a:spcBef>
                <a:spcPts val="400"/>
              </a:spcBef>
              <a:spcAft>
                <a:spcPts val="0"/>
              </a:spcAft>
              <a:buClr>
                <a:srgbClr val="000000"/>
              </a:buClr>
              <a:buSzPts val="2100"/>
              <a:buChar char="•"/>
              <a:defRPr sz="2100"/>
            </a:lvl2pPr>
            <a:lvl3pPr marL="1371600" lvl="2" indent="-342900" algn="l">
              <a:lnSpc>
                <a:spcPct val="90000"/>
              </a:lnSpc>
              <a:spcBef>
                <a:spcPts val="400"/>
              </a:spcBef>
              <a:spcAft>
                <a:spcPts val="0"/>
              </a:spcAft>
              <a:buClr>
                <a:srgbClr val="000000"/>
              </a:buClr>
              <a:buSzPts val="1800"/>
              <a:buChar char="•"/>
              <a:defRPr sz="1800"/>
            </a:lvl3pPr>
            <a:lvl4pPr marL="1828800" lvl="3" indent="-323850" algn="l">
              <a:lnSpc>
                <a:spcPct val="90000"/>
              </a:lnSpc>
              <a:spcBef>
                <a:spcPts val="400"/>
              </a:spcBef>
              <a:spcAft>
                <a:spcPts val="0"/>
              </a:spcAft>
              <a:buClr>
                <a:srgbClr val="000000"/>
              </a:buClr>
              <a:buSzPts val="1500"/>
              <a:buChar char="•"/>
              <a:defRPr sz="1500"/>
            </a:lvl4pPr>
            <a:lvl5pPr marL="2286000" lvl="4" indent="-323850" algn="l">
              <a:lnSpc>
                <a:spcPct val="90000"/>
              </a:lnSpc>
              <a:spcBef>
                <a:spcPts val="400"/>
              </a:spcBef>
              <a:spcAft>
                <a:spcPts val="0"/>
              </a:spcAft>
              <a:buClr>
                <a:srgbClr val="000000"/>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07" name="Google Shape;207;p33"/>
          <p:cNvSpPr txBox="1">
            <a:spLocks noGrp="1"/>
          </p:cNvSpPr>
          <p:nvPr>
            <p:ph type="body" idx="2"/>
          </p:nvPr>
        </p:nvSpPr>
        <p:spPr>
          <a:xfrm>
            <a:off x="635416" y="1545431"/>
            <a:ext cx="3257550" cy="285631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000000"/>
              </a:buClr>
              <a:buSzPts val="1200"/>
              <a:buNone/>
              <a:defRPr sz="1200"/>
            </a:lvl1pPr>
            <a:lvl2pPr marL="914400" lvl="1" indent="-228600" algn="l">
              <a:lnSpc>
                <a:spcPct val="90000"/>
              </a:lnSpc>
              <a:spcBef>
                <a:spcPts val="400"/>
              </a:spcBef>
              <a:spcAft>
                <a:spcPts val="0"/>
              </a:spcAft>
              <a:buClr>
                <a:srgbClr val="000000"/>
              </a:buClr>
              <a:buSzPts val="1100"/>
              <a:buNone/>
              <a:defRPr sz="1100"/>
            </a:lvl2pPr>
            <a:lvl3pPr marL="1371600" lvl="2" indent="-228600" algn="l">
              <a:lnSpc>
                <a:spcPct val="90000"/>
              </a:lnSpc>
              <a:spcBef>
                <a:spcPts val="400"/>
              </a:spcBef>
              <a:spcAft>
                <a:spcPts val="0"/>
              </a:spcAft>
              <a:buClr>
                <a:srgbClr val="000000"/>
              </a:buClr>
              <a:buSzPts val="900"/>
              <a:buNone/>
              <a:defRPr sz="900"/>
            </a:lvl3pPr>
            <a:lvl4pPr marL="1828800" lvl="3" indent="-228600" algn="l">
              <a:lnSpc>
                <a:spcPct val="90000"/>
              </a:lnSpc>
              <a:spcBef>
                <a:spcPts val="400"/>
              </a:spcBef>
              <a:spcAft>
                <a:spcPts val="0"/>
              </a:spcAft>
              <a:buClr>
                <a:srgbClr val="000000"/>
              </a:buClr>
              <a:buSzPts val="800"/>
              <a:buNone/>
              <a:defRPr sz="800"/>
            </a:lvl4pPr>
            <a:lvl5pPr marL="2286000" lvl="4" indent="-228600" algn="l">
              <a:lnSpc>
                <a:spcPct val="90000"/>
              </a:lnSpc>
              <a:spcBef>
                <a:spcPts val="400"/>
              </a:spcBef>
              <a:spcAft>
                <a:spcPts val="0"/>
              </a:spcAft>
              <a:buClr>
                <a:srgbClr val="000000"/>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cxnSp>
        <p:nvCxnSpPr>
          <p:cNvPr id="208" name="Google Shape;208;p33"/>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209" name="Google Shape;209;p33"/>
          <p:cNvSpPr txBox="1"/>
          <p:nvPr/>
        </p:nvSpPr>
        <p:spPr>
          <a:xfrm>
            <a:off x="629841" y="276225"/>
            <a:ext cx="1402346" cy="276999"/>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b="1" i="0" u="none" strike="noStrike" cap="none">
                <a:solidFill>
                  <a:srgbClr val="000000"/>
                </a:solidFill>
                <a:latin typeface="Oswald"/>
                <a:ea typeface="Oswald"/>
                <a:cs typeface="Oswald"/>
                <a:sym typeface="Oswald"/>
              </a:rPr>
              <a:t>ACTIVITY</a:t>
            </a:r>
            <a:endParaRPr sz="1100"/>
          </a:p>
        </p:txBody>
      </p:sp>
      <p:cxnSp>
        <p:nvCxnSpPr>
          <p:cNvPr id="210" name="Google Shape;210;p33"/>
          <p:cNvCxnSpPr/>
          <p:nvPr/>
        </p:nvCxnSpPr>
        <p:spPr>
          <a:xfrm>
            <a:off x="629841" y="553224"/>
            <a:ext cx="3780467" cy="0"/>
          </a:xfrm>
          <a:prstGeom prst="straightConnector1">
            <a:avLst/>
          </a:prstGeom>
          <a:noFill/>
          <a:ln w="12700" cap="flat" cmpd="sng">
            <a:solidFill>
              <a:schemeClr val="dk1"/>
            </a:solidFill>
            <a:prstDash val="solid"/>
            <a:miter lim="800000"/>
            <a:headEnd type="none" w="sm" len="sm"/>
            <a:tailEnd type="none" w="sm" len="sm"/>
          </a:ln>
        </p:spPr>
      </p:cxnSp>
      <p:cxnSp>
        <p:nvCxnSpPr>
          <p:cNvPr id="211" name="Google Shape;211;p33"/>
          <p:cNvCxnSpPr/>
          <p:nvPr/>
        </p:nvCxnSpPr>
        <p:spPr>
          <a:xfrm rot="10800000" flipH="1">
            <a:off x="629841" y="1361219"/>
            <a:ext cx="3780467" cy="1"/>
          </a:xfrm>
          <a:prstGeom prst="straightConnector1">
            <a:avLst/>
          </a:prstGeom>
          <a:noFill/>
          <a:ln w="12700" cap="flat" cmpd="sng">
            <a:solidFill>
              <a:schemeClr val="dk1"/>
            </a:solidFill>
            <a:prstDash val="solid"/>
            <a:miter lim="800000"/>
            <a:headEnd type="none" w="sm" len="sm"/>
            <a:tailEnd type="none" w="sm" len="sm"/>
          </a:ln>
        </p:spPr>
      </p:cxnSp>
      <p:sp>
        <p:nvSpPr>
          <p:cNvPr id="212" name="Google Shape;212;p33"/>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3" name="Google Shape;213;p33"/>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4" name="Google Shape;214;p33"/>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u="none" strike="noStrike" cap="none">
                <a:solidFill>
                  <a:srgbClr val="000000"/>
                </a:solidFill>
                <a:latin typeface="Oswald"/>
                <a:ea typeface="Oswald"/>
                <a:cs typeface="Oswald"/>
                <a:sym typeface="Oswald"/>
              </a:defRPr>
            </a:lvl1pPr>
            <a:lvl2pPr marL="0" lvl="1" indent="0" algn="r">
              <a:spcBef>
                <a:spcPts val="0"/>
              </a:spcBef>
              <a:buNone/>
              <a:defRPr sz="800" b="1" i="0" u="none" strike="noStrike" cap="none">
                <a:solidFill>
                  <a:srgbClr val="000000"/>
                </a:solidFill>
                <a:latin typeface="Oswald"/>
                <a:ea typeface="Oswald"/>
                <a:cs typeface="Oswald"/>
                <a:sym typeface="Oswald"/>
              </a:defRPr>
            </a:lvl2pPr>
            <a:lvl3pPr marL="0" lvl="2" indent="0" algn="r">
              <a:spcBef>
                <a:spcPts val="0"/>
              </a:spcBef>
              <a:buNone/>
              <a:defRPr sz="800" b="1" i="0" u="none" strike="noStrike" cap="none">
                <a:solidFill>
                  <a:srgbClr val="000000"/>
                </a:solidFill>
                <a:latin typeface="Oswald"/>
                <a:ea typeface="Oswald"/>
                <a:cs typeface="Oswald"/>
                <a:sym typeface="Oswald"/>
              </a:defRPr>
            </a:lvl3pPr>
            <a:lvl4pPr marL="0" lvl="3" indent="0" algn="r">
              <a:spcBef>
                <a:spcPts val="0"/>
              </a:spcBef>
              <a:buNone/>
              <a:defRPr sz="800" b="1" i="0" u="none" strike="noStrike" cap="none">
                <a:solidFill>
                  <a:srgbClr val="000000"/>
                </a:solidFill>
                <a:latin typeface="Oswald"/>
                <a:ea typeface="Oswald"/>
                <a:cs typeface="Oswald"/>
                <a:sym typeface="Oswald"/>
              </a:defRPr>
            </a:lvl4pPr>
            <a:lvl5pPr marL="0" lvl="4" indent="0" algn="r">
              <a:spcBef>
                <a:spcPts val="0"/>
              </a:spcBef>
              <a:buNone/>
              <a:defRPr sz="800" b="1" i="0" u="none" strike="noStrike" cap="none">
                <a:solidFill>
                  <a:srgbClr val="000000"/>
                </a:solidFill>
                <a:latin typeface="Oswald"/>
                <a:ea typeface="Oswald"/>
                <a:cs typeface="Oswald"/>
                <a:sym typeface="Oswald"/>
              </a:defRPr>
            </a:lvl5pPr>
            <a:lvl6pPr marL="0" lvl="5" indent="0" algn="r">
              <a:spcBef>
                <a:spcPts val="0"/>
              </a:spcBef>
              <a:buNone/>
              <a:defRPr sz="800" b="1" i="0" u="none" strike="noStrike" cap="none">
                <a:solidFill>
                  <a:srgbClr val="000000"/>
                </a:solidFill>
                <a:latin typeface="Oswald"/>
                <a:ea typeface="Oswald"/>
                <a:cs typeface="Oswald"/>
                <a:sym typeface="Oswald"/>
              </a:defRPr>
            </a:lvl6pPr>
            <a:lvl7pPr marL="0" lvl="6" indent="0" algn="r">
              <a:spcBef>
                <a:spcPts val="0"/>
              </a:spcBef>
              <a:buNone/>
              <a:defRPr sz="800" b="1" i="0" u="none" strike="noStrike" cap="none">
                <a:solidFill>
                  <a:srgbClr val="000000"/>
                </a:solidFill>
                <a:latin typeface="Oswald"/>
                <a:ea typeface="Oswald"/>
                <a:cs typeface="Oswald"/>
                <a:sym typeface="Oswald"/>
              </a:defRPr>
            </a:lvl7pPr>
            <a:lvl8pPr marL="0" lvl="7" indent="0" algn="r">
              <a:spcBef>
                <a:spcPts val="0"/>
              </a:spcBef>
              <a:buNone/>
              <a:defRPr sz="800" b="1" i="0" u="none" strike="noStrike" cap="none">
                <a:solidFill>
                  <a:srgbClr val="000000"/>
                </a:solidFill>
                <a:latin typeface="Oswald"/>
                <a:ea typeface="Oswald"/>
                <a:cs typeface="Oswald"/>
                <a:sym typeface="Oswald"/>
              </a:defRPr>
            </a:lvl8pPr>
            <a:lvl9pPr marL="0" lvl="8" indent="0" algn="r">
              <a:spcBef>
                <a:spcPts val="0"/>
              </a:spcBef>
              <a:buNone/>
              <a:defRPr sz="800" b="1" i="0" u="none" strike="noStrike" cap="none">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635416" y="593490"/>
            <a:ext cx="3779999" cy="714853"/>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217" name="Google Shape;217;p34"/>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218" name="Google Shape;218;p34"/>
          <p:cNvSpPr txBox="1"/>
          <p:nvPr/>
        </p:nvSpPr>
        <p:spPr>
          <a:xfrm>
            <a:off x="629841" y="276225"/>
            <a:ext cx="1402346" cy="276999"/>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b="1" i="0">
                <a:solidFill>
                  <a:srgbClr val="000000"/>
                </a:solidFill>
                <a:latin typeface="Oswald"/>
                <a:ea typeface="Oswald"/>
                <a:cs typeface="Oswald"/>
                <a:sym typeface="Oswald"/>
              </a:rPr>
              <a:t>ACTIVITY</a:t>
            </a:r>
            <a:endParaRPr sz="1100"/>
          </a:p>
        </p:txBody>
      </p:sp>
      <p:cxnSp>
        <p:nvCxnSpPr>
          <p:cNvPr id="219" name="Google Shape;219;p34"/>
          <p:cNvCxnSpPr/>
          <p:nvPr/>
        </p:nvCxnSpPr>
        <p:spPr>
          <a:xfrm>
            <a:off x="629841" y="553224"/>
            <a:ext cx="3779999" cy="0"/>
          </a:xfrm>
          <a:prstGeom prst="straightConnector1">
            <a:avLst/>
          </a:prstGeom>
          <a:noFill/>
          <a:ln w="12700" cap="flat" cmpd="sng">
            <a:solidFill>
              <a:schemeClr val="dk1"/>
            </a:solidFill>
            <a:prstDash val="solid"/>
            <a:miter lim="800000"/>
            <a:headEnd type="none" w="sm" len="sm"/>
            <a:tailEnd type="none" w="sm" len="sm"/>
          </a:ln>
        </p:spPr>
      </p:cxnSp>
      <p:cxnSp>
        <p:nvCxnSpPr>
          <p:cNvPr id="220" name="Google Shape;220;p34"/>
          <p:cNvCxnSpPr/>
          <p:nvPr/>
        </p:nvCxnSpPr>
        <p:spPr>
          <a:xfrm>
            <a:off x="629841" y="1361220"/>
            <a:ext cx="3779999" cy="0"/>
          </a:xfrm>
          <a:prstGeom prst="straightConnector1">
            <a:avLst/>
          </a:prstGeom>
          <a:noFill/>
          <a:ln w="12700" cap="flat" cmpd="sng">
            <a:solidFill>
              <a:schemeClr val="dk1"/>
            </a:solidFill>
            <a:prstDash val="solid"/>
            <a:miter lim="800000"/>
            <a:headEnd type="none" w="sm" len="sm"/>
            <a:tailEnd type="none" w="sm" len="sm"/>
          </a:ln>
        </p:spPr>
      </p:cxnSp>
      <p:sp>
        <p:nvSpPr>
          <p:cNvPr id="221" name="Google Shape;221;p34"/>
          <p:cNvSpPr txBox="1">
            <a:spLocks noGrp="1"/>
          </p:cNvSpPr>
          <p:nvPr>
            <p:ph type="body" idx="1"/>
          </p:nvPr>
        </p:nvSpPr>
        <p:spPr>
          <a:xfrm>
            <a:off x="635416" y="1545431"/>
            <a:ext cx="3780000" cy="30099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2" name="Google Shape;222;p34"/>
          <p:cNvSpPr txBox="1">
            <a:spLocks noGrp="1"/>
          </p:cNvSpPr>
          <p:nvPr>
            <p:ph type="body" idx="2"/>
          </p:nvPr>
        </p:nvSpPr>
        <p:spPr>
          <a:xfrm>
            <a:off x="4735350" y="1545431"/>
            <a:ext cx="3780000" cy="301109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3" name="Google Shape;223;p34"/>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4" name="Google Shape;224;p34"/>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5" name="Google Shape;225;p34"/>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635417" y="588300"/>
            <a:ext cx="3780466" cy="730546"/>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0000"/>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8" name="Google Shape;228;p35"/>
          <p:cNvSpPr>
            <a:spLocks noGrp="1"/>
          </p:cNvSpPr>
          <p:nvPr>
            <p:ph type="pic" idx="2"/>
          </p:nvPr>
        </p:nvSpPr>
        <p:spPr>
          <a:xfrm>
            <a:off x="3887391" y="1545431"/>
            <a:ext cx="4629150" cy="2850356"/>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0000"/>
              </a:buClr>
              <a:buSzPts val="2400"/>
              <a:buFont typeface="Arial"/>
              <a:buNone/>
              <a:defRPr sz="2400" b="0" i="0" u="none" strike="noStrike" cap="none">
                <a:solidFill>
                  <a:srgbClr val="000000"/>
                </a:solidFill>
                <a:latin typeface="Oswald Regular"/>
                <a:ea typeface="Oswald Regular"/>
                <a:cs typeface="Oswald Regular"/>
                <a:sym typeface="Oswald Regular"/>
              </a:defRPr>
            </a:lvl1pPr>
            <a:lvl2pPr marR="0" lvl="1" algn="l" rtl="0">
              <a:lnSpc>
                <a:spcPct val="90000"/>
              </a:lnSpc>
              <a:spcBef>
                <a:spcPts val="400"/>
              </a:spcBef>
              <a:spcAft>
                <a:spcPts val="0"/>
              </a:spcAft>
              <a:buClr>
                <a:srgbClr val="000000"/>
              </a:buClr>
              <a:buSzPts val="2100"/>
              <a:buFont typeface="Arial"/>
              <a:buNone/>
              <a:defRPr sz="2100" b="0" i="0" u="none" strike="noStrike" cap="none">
                <a:solidFill>
                  <a:srgbClr val="000000"/>
                </a:solidFill>
                <a:latin typeface="Oswald Regular"/>
                <a:ea typeface="Oswald Regular"/>
                <a:cs typeface="Oswald Regular"/>
                <a:sym typeface="Oswald Regular"/>
              </a:defRPr>
            </a:lvl2pPr>
            <a:lvl3pPr marR="0" lvl="2" algn="l" rtl="0">
              <a:lnSpc>
                <a:spcPct val="90000"/>
              </a:lnSpc>
              <a:spcBef>
                <a:spcPts val="400"/>
              </a:spcBef>
              <a:spcAft>
                <a:spcPts val="0"/>
              </a:spcAft>
              <a:buClr>
                <a:srgbClr val="000000"/>
              </a:buClr>
              <a:buSzPts val="1800"/>
              <a:buFont typeface="Arial"/>
              <a:buNone/>
              <a:defRPr sz="1800" b="0" i="0" u="none" strike="noStrike" cap="none">
                <a:solidFill>
                  <a:srgbClr val="000000"/>
                </a:solidFill>
                <a:latin typeface="Oswald Regular"/>
                <a:ea typeface="Oswald Regular"/>
                <a:cs typeface="Oswald Regular"/>
                <a:sym typeface="Oswald Regular"/>
              </a:defRPr>
            </a:lvl3pPr>
            <a:lvl4pPr marR="0" lvl="3" algn="l"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Oswald Regular"/>
                <a:ea typeface="Oswald Regular"/>
                <a:cs typeface="Oswald Regular"/>
                <a:sym typeface="Oswald Regular"/>
              </a:defRPr>
            </a:lvl4pPr>
            <a:lvl5pPr marR="0" lvl="4" algn="l"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Oswald Regular"/>
                <a:ea typeface="Oswald Regular"/>
                <a:cs typeface="Oswald Regular"/>
                <a:sym typeface="Oswald Regular"/>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29" name="Google Shape;229;p35"/>
          <p:cNvSpPr txBox="1">
            <a:spLocks noGrp="1"/>
          </p:cNvSpPr>
          <p:nvPr>
            <p:ph type="body" idx="1"/>
          </p:nvPr>
        </p:nvSpPr>
        <p:spPr>
          <a:xfrm>
            <a:off x="635416" y="1545432"/>
            <a:ext cx="2949178" cy="2856309"/>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000000"/>
              </a:buClr>
              <a:buSzPts val="1200"/>
              <a:buNone/>
              <a:defRPr sz="1200"/>
            </a:lvl1pPr>
            <a:lvl2pPr marL="914400" lvl="1" indent="-228600" algn="l">
              <a:lnSpc>
                <a:spcPct val="90000"/>
              </a:lnSpc>
              <a:spcBef>
                <a:spcPts val="400"/>
              </a:spcBef>
              <a:spcAft>
                <a:spcPts val="0"/>
              </a:spcAft>
              <a:buClr>
                <a:srgbClr val="000000"/>
              </a:buClr>
              <a:buSzPts val="1100"/>
              <a:buNone/>
              <a:defRPr sz="1100"/>
            </a:lvl2pPr>
            <a:lvl3pPr marL="1371600" lvl="2" indent="-228600" algn="l">
              <a:lnSpc>
                <a:spcPct val="90000"/>
              </a:lnSpc>
              <a:spcBef>
                <a:spcPts val="400"/>
              </a:spcBef>
              <a:spcAft>
                <a:spcPts val="0"/>
              </a:spcAft>
              <a:buClr>
                <a:srgbClr val="000000"/>
              </a:buClr>
              <a:buSzPts val="900"/>
              <a:buNone/>
              <a:defRPr sz="900"/>
            </a:lvl3pPr>
            <a:lvl4pPr marL="1828800" lvl="3" indent="-228600" algn="l">
              <a:lnSpc>
                <a:spcPct val="90000"/>
              </a:lnSpc>
              <a:spcBef>
                <a:spcPts val="400"/>
              </a:spcBef>
              <a:spcAft>
                <a:spcPts val="0"/>
              </a:spcAft>
              <a:buClr>
                <a:srgbClr val="000000"/>
              </a:buClr>
              <a:buSzPts val="800"/>
              <a:buNone/>
              <a:defRPr sz="800"/>
            </a:lvl4pPr>
            <a:lvl5pPr marL="2286000" lvl="4" indent="-228600" algn="l">
              <a:lnSpc>
                <a:spcPct val="90000"/>
              </a:lnSpc>
              <a:spcBef>
                <a:spcPts val="400"/>
              </a:spcBef>
              <a:spcAft>
                <a:spcPts val="0"/>
              </a:spcAft>
              <a:buClr>
                <a:srgbClr val="000000"/>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30" name="Google Shape;230;p35"/>
          <p:cNvSpPr txBox="1"/>
          <p:nvPr/>
        </p:nvSpPr>
        <p:spPr>
          <a:xfrm>
            <a:off x="629841" y="276225"/>
            <a:ext cx="1402346" cy="276999"/>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b="1" i="0">
                <a:solidFill>
                  <a:srgbClr val="000000"/>
                </a:solidFill>
                <a:latin typeface="Oswald"/>
                <a:ea typeface="Oswald"/>
                <a:cs typeface="Oswald"/>
                <a:sym typeface="Oswald"/>
              </a:rPr>
              <a:t>ACTIVITY</a:t>
            </a:r>
            <a:endParaRPr sz="1100"/>
          </a:p>
        </p:txBody>
      </p:sp>
      <p:cxnSp>
        <p:nvCxnSpPr>
          <p:cNvPr id="231" name="Google Shape;231;p35"/>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cxnSp>
        <p:nvCxnSpPr>
          <p:cNvPr id="232" name="Google Shape;232;p35"/>
          <p:cNvCxnSpPr/>
          <p:nvPr/>
        </p:nvCxnSpPr>
        <p:spPr>
          <a:xfrm>
            <a:off x="629841" y="1361220"/>
            <a:ext cx="3780467" cy="0"/>
          </a:xfrm>
          <a:prstGeom prst="straightConnector1">
            <a:avLst/>
          </a:prstGeom>
          <a:noFill/>
          <a:ln w="12700" cap="flat" cmpd="sng">
            <a:solidFill>
              <a:schemeClr val="dk1"/>
            </a:solidFill>
            <a:prstDash val="solid"/>
            <a:miter lim="800000"/>
            <a:headEnd type="none" w="sm" len="sm"/>
            <a:tailEnd type="none" w="sm" len="sm"/>
          </a:ln>
        </p:spPr>
      </p:cxnSp>
      <p:cxnSp>
        <p:nvCxnSpPr>
          <p:cNvPr id="233" name="Google Shape;233;p35"/>
          <p:cNvCxnSpPr/>
          <p:nvPr/>
        </p:nvCxnSpPr>
        <p:spPr>
          <a:xfrm>
            <a:off x="629841" y="553224"/>
            <a:ext cx="3780467" cy="0"/>
          </a:xfrm>
          <a:prstGeom prst="straightConnector1">
            <a:avLst/>
          </a:prstGeom>
          <a:noFill/>
          <a:ln w="12700" cap="flat" cmpd="sng">
            <a:solidFill>
              <a:schemeClr val="dk1"/>
            </a:solidFill>
            <a:prstDash val="solid"/>
            <a:miter lim="800000"/>
            <a:headEnd type="none" w="sm" len="sm"/>
            <a:tailEnd type="none" w="sm" len="sm"/>
          </a:ln>
        </p:spPr>
      </p:cxnSp>
      <p:sp>
        <p:nvSpPr>
          <p:cNvPr id="234" name="Google Shape;234;p35"/>
          <p:cNvSpPr txBox="1">
            <a:spLocks noGrp="1"/>
          </p:cNvSpPr>
          <p:nvPr>
            <p:ph type="body" idx="3"/>
          </p:nvPr>
        </p:nvSpPr>
        <p:spPr>
          <a:xfrm>
            <a:off x="876232" y="4842416"/>
            <a:ext cx="1047818" cy="159400"/>
          </a:xfrm>
          <a:prstGeom prst="rect">
            <a:avLst/>
          </a:prstGeom>
          <a:noFill/>
          <a:ln>
            <a:noFill/>
          </a:ln>
        </p:spPr>
        <p:txBody>
          <a:bodyPr spcFirstLastPara="1" wrap="square" lIns="0" tIns="0" rIns="0" bIns="0" anchor="ctr" anchorCtr="0">
            <a:noAutofit/>
          </a:bodyPr>
          <a:lstStyle>
            <a:lvl1pPr marL="457200" lvl="0" indent="-285750" algn="l">
              <a:lnSpc>
                <a:spcPct val="90000"/>
              </a:lnSpc>
              <a:spcBef>
                <a:spcPts val="800"/>
              </a:spcBef>
              <a:spcAft>
                <a:spcPts val="0"/>
              </a:spcAft>
              <a:buClr>
                <a:srgbClr val="000000"/>
              </a:buClr>
              <a:buSzPts val="900"/>
              <a:buChar char="•"/>
              <a:defRPr sz="900" b="1" i="0">
                <a:latin typeface="Oswald"/>
                <a:ea typeface="Oswald"/>
                <a:cs typeface="Oswald"/>
                <a:sym typeface="Oswald"/>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5" name="Google Shape;235;p35"/>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6" name="Google Shape;236;p35"/>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631869" y="343130"/>
            <a:ext cx="6825343" cy="908788"/>
          </a:xfrm>
          <a:prstGeom prst="rect">
            <a:avLst/>
          </a:prstGeom>
          <a:noFill/>
          <a:ln>
            <a:noFill/>
          </a:ln>
        </p:spPr>
        <p:txBody>
          <a:bodyPr spcFirstLastPara="1" wrap="square" lIns="0" tIns="34275" rIns="0" bIns="34275" anchor="t"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239" name="Google Shape;239;p36"/>
          <p:cNvCxnSpPr/>
          <p:nvPr/>
        </p:nvCxnSpPr>
        <p:spPr>
          <a:xfrm>
            <a:off x="628650" y="276225"/>
            <a:ext cx="6988628" cy="0"/>
          </a:xfrm>
          <a:prstGeom prst="straightConnector1">
            <a:avLst/>
          </a:prstGeom>
          <a:noFill/>
          <a:ln w="12700" cap="flat" cmpd="sng">
            <a:solidFill>
              <a:schemeClr val="dk1"/>
            </a:solidFill>
            <a:prstDash val="solid"/>
            <a:miter lim="800000"/>
            <a:headEnd type="none" w="sm" len="sm"/>
            <a:tailEnd type="none" w="sm" len="sm"/>
          </a:ln>
        </p:spPr>
      </p:cxnSp>
      <p:cxnSp>
        <p:nvCxnSpPr>
          <p:cNvPr id="240" name="Google Shape;240;p36"/>
          <p:cNvCxnSpPr/>
          <p:nvPr/>
        </p:nvCxnSpPr>
        <p:spPr>
          <a:xfrm>
            <a:off x="629841" y="1356122"/>
            <a:ext cx="6988628" cy="0"/>
          </a:xfrm>
          <a:prstGeom prst="straightConnector1">
            <a:avLst/>
          </a:prstGeom>
          <a:noFill/>
          <a:ln w="12700" cap="flat" cmpd="sng">
            <a:solidFill>
              <a:schemeClr val="dk1"/>
            </a:solidFill>
            <a:prstDash val="solid"/>
            <a:miter lim="800000"/>
            <a:headEnd type="none" w="sm" len="sm"/>
            <a:tailEnd type="none" w="sm" len="sm"/>
          </a:ln>
        </p:spPr>
      </p:cxnSp>
      <p:sp>
        <p:nvSpPr>
          <p:cNvPr id="241" name="Google Shape;241;p36"/>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2" name="Google Shape;242;p36"/>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3"/>
        <p:cNvGrpSpPr/>
        <p:nvPr/>
      </p:nvGrpSpPr>
      <p:grpSpPr>
        <a:xfrm>
          <a:off x="0" y="0"/>
          <a:ext cx="0" cy="0"/>
          <a:chOff x="0" y="0"/>
          <a:chExt cx="0" cy="0"/>
        </a:xfrm>
      </p:grpSpPr>
      <p:sp>
        <p:nvSpPr>
          <p:cNvPr id="244" name="Google Shape;244;p3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000000"/>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5" name="Google Shape;245;p3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rgbClr val="000000"/>
              </a:buClr>
              <a:buSzPts val="2000"/>
              <a:buNone/>
              <a:defRPr sz="2000" b="1" i="0">
                <a:latin typeface="Oswald"/>
                <a:ea typeface="Oswald"/>
                <a:cs typeface="Oswald"/>
                <a:sym typeface="Oswald"/>
              </a:defRPr>
            </a:lvl1pPr>
            <a:lvl2pPr lvl="1" algn="ctr">
              <a:lnSpc>
                <a:spcPct val="90000"/>
              </a:lnSpc>
              <a:spcBef>
                <a:spcPts val="400"/>
              </a:spcBef>
              <a:spcAft>
                <a:spcPts val="0"/>
              </a:spcAft>
              <a:buClr>
                <a:srgbClr val="000000"/>
              </a:buClr>
              <a:buSzPts val="1500"/>
              <a:buNone/>
              <a:defRPr sz="1500"/>
            </a:lvl2pPr>
            <a:lvl3pPr lvl="2" algn="ctr">
              <a:lnSpc>
                <a:spcPct val="90000"/>
              </a:lnSpc>
              <a:spcBef>
                <a:spcPts val="400"/>
              </a:spcBef>
              <a:spcAft>
                <a:spcPts val="0"/>
              </a:spcAft>
              <a:buClr>
                <a:srgbClr val="000000"/>
              </a:buClr>
              <a:buSzPts val="1400"/>
              <a:buNone/>
              <a:defRPr sz="1400"/>
            </a:lvl3pPr>
            <a:lvl4pPr lvl="3" algn="ctr">
              <a:lnSpc>
                <a:spcPct val="90000"/>
              </a:lnSpc>
              <a:spcBef>
                <a:spcPts val="400"/>
              </a:spcBef>
              <a:spcAft>
                <a:spcPts val="0"/>
              </a:spcAft>
              <a:buClr>
                <a:srgbClr val="000000"/>
              </a:buClr>
              <a:buSzPts val="1200"/>
              <a:buNone/>
              <a:defRPr sz="1200"/>
            </a:lvl4pPr>
            <a:lvl5pPr lvl="4" algn="ctr">
              <a:lnSpc>
                <a:spcPct val="90000"/>
              </a:lnSpc>
              <a:spcBef>
                <a:spcPts val="400"/>
              </a:spcBef>
              <a:spcAft>
                <a:spcPts val="0"/>
              </a:spcAft>
              <a:buClr>
                <a:srgbClr val="000000"/>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46" name="Google Shape;246;p37"/>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7" name="Google Shape;247;p37"/>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8"/>
        <p:cNvGrpSpPr/>
        <p:nvPr/>
      </p:nvGrpSpPr>
      <p:grpSpPr>
        <a:xfrm>
          <a:off x="0" y="0"/>
          <a:ext cx="0" cy="0"/>
          <a:chOff x="0" y="0"/>
          <a:chExt cx="0" cy="0"/>
        </a:xfrm>
      </p:grpSpPr>
      <p:sp>
        <p:nvSpPr>
          <p:cNvPr id="249" name="Google Shape;249;p38"/>
          <p:cNvSpPr txBox="1">
            <a:spLocks noGrp="1"/>
          </p:cNvSpPr>
          <p:nvPr>
            <p:ph type="title"/>
          </p:nvPr>
        </p:nvSpPr>
        <p:spPr>
          <a:xfrm>
            <a:off x="628650" y="273844"/>
            <a:ext cx="5608864"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0" name="Google Shape;250;p38"/>
          <p:cNvSpPr txBox="1">
            <a:spLocks noGrp="1"/>
          </p:cNvSpPr>
          <p:nvPr>
            <p:ph type="body" idx="1"/>
          </p:nvPr>
        </p:nvSpPr>
        <p:spPr>
          <a:xfrm>
            <a:off x="628650" y="1356122"/>
            <a:ext cx="7886700" cy="327659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1" name="Google Shape;251;p38"/>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2" name="Google Shape;252;p38"/>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sp>
        <p:nvSpPr>
          <p:cNvPr id="254" name="Google Shape;254;p3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0000"/>
              </a:buClr>
              <a:buSzPts val="4500"/>
              <a:buFont typeface="Oswa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5" name="Google Shape;255;p3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919191"/>
              </a:buClr>
              <a:buSzPts val="1800"/>
              <a:buNone/>
              <a:defRPr sz="1800">
                <a:solidFill>
                  <a:srgbClr val="919191"/>
                </a:solidFill>
              </a:defRPr>
            </a:lvl1pPr>
            <a:lvl2pPr marL="914400" lvl="1" indent="-228600" algn="l">
              <a:lnSpc>
                <a:spcPct val="90000"/>
              </a:lnSpc>
              <a:spcBef>
                <a:spcPts val="400"/>
              </a:spcBef>
              <a:spcAft>
                <a:spcPts val="0"/>
              </a:spcAft>
              <a:buClr>
                <a:srgbClr val="919191"/>
              </a:buClr>
              <a:buSzPts val="1500"/>
              <a:buNone/>
              <a:defRPr sz="1500">
                <a:solidFill>
                  <a:srgbClr val="919191"/>
                </a:solidFill>
              </a:defRPr>
            </a:lvl2pPr>
            <a:lvl3pPr marL="1371600" lvl="2" indent="-228600" algn="l">
              <a:lnSpc>
                <a:spcPct val="90000"/>
              </a:lnSpc>
              <a:spcBef>
                <a:spcPts val="400"/>
              </a:spcBef>
              <a:spcAft>
                <a:spcPts val="0"/>
              </a:spcAft>
              <a:buClr>
                <a:srgbClr val="919191"/>
              </a:buClr>
              <a:buSzPts val="1400"/>
              <a:buNone/>
              <a:defRPr sz="1400">
                <a:solidFill>
                  <a:srgbClr val="919191"/>
                </a:solidFill>
              </a:defRPr>
            </a:lvl3pPr>
            <a:lvl4pPr marL="1828800" lvl="3" indent="-228600" algn="l">
              <a:lnSpc>
                <a:spcPct val="90000"/>
              </a:lnSpc>
              <a:spcBef>
                <a:spcPts val="400"/>
              </a:spcBef>
              <a:spcAft>
                <a:spcPts val="0"/>
              </a:spcAft>
              <a:buClr>
                <a:srgbClr val="919191"/>
              </a:buClr>
              <a:buSzPts val="1200"/>
              <a:buNone/>
              <a:defRPr sz="1200">
                <a:solidFill>
                  <a:srgbClr val="919191"/>
                </a:solidFill>
              </a:defRPr>
            </a:lvl4pPr>
            <a:lvl5pPr marL="2286000" lvl="4" indent="-228600" algn="l">
              <a:lnSpc>
                <a:spcPct val="90000"/>
              </a:lnSpc>
              <a:spcBef>
                <a:spcPts val="400"/>
              </a:spcBef>
              <a:spcAft>
                <a:spcPts val="0"/>
              </a:spcAft>
              <a:buClr>
                <a:srgbClr val="919191"/>
              </a:buClr>
              <a:buSzPts val="1200"/>
              <a:buNone/>
              <a:defRPr sz="1200">
                <a:solidFill>
                  <a:srgbClr val="919191"/>
                </a:solidFill>
              </a:defRPr>
            </a:lvl5pPr>
            <a:lvl6pPr marL="2743200" lvl="5" indent="-228600" algn="l">
              <a:lnSpc>
                <a:spcPct val="90000"/>
              </a:lnSpc>
              <a:spcBef>
                <a:spcPts val="400"/>
              </a:spcBef>
              <a:spcAft>
                <a:spcPts val="0"/>
              </a:spcAft>
              <a:buClr>
                <a:srgbClr val="919191"/>
              </a:buClr>
              <a:buSzPts val="1200"/>
              <a:buNone/>
              <a:defRPr sz="1200">
                <a:solidFill>
                  <a:srgbClr val="919191"/>
                </a:solidFill>
              </a:defRPr>
            </a:lvl6pPr>
            <a:lvl7pPr marL="3200400" lvl="6" indent="-228600" algn="l">
              <a:lnSpc>
                <a:spcPct val="90000"/>
              </a:lnSpc>
              <a:spcBef>
                <a:spcPts val="400"/>
              </a:spcBef>
              <a:spcAft>
                <a:spcPts val="0"/>
              </a:spcAft>
              <a:buClr>
                <a:srgbClr val="919191"/>
              </a:buClr>
              <a:buSzPts val="1200"/>
              <a:buNone/>
              <a:defRPr sz="1200">
                <a:solidFill>
                  <a:srgbClr val="919191"/>
                </a:solidFill>
              </a:defRPr>
            </a:lvl7pPr>
            <a:lvl8pPr marL="3657600" lvl="7" indent="-228600" algn="l">
              <a:lnSpc>
                <a:spcPct val="90000"/>
              </a:lnSpc>
              <a:spcBef>
                <a:spcPts val="400"/>
              </a:spcBef>
              <a:spcAft>
                <a:spcPts val="0"/>
              </a:spcAft>
              <a:buClr>
                <a:srgbClr val="919191"/>
              </a:buClr>
              <a:buSzPts val="1200"/>
              <a:buNone/>
              <a:defRPr sz="1200">
                <a:solidFill>
                  <a:srgbClr val="919191"/>
                </a:solidFill>
              </a:defRPr>
            </a:lvl8pPr>
            <a:lvl9pPr marL="4114800" lvl="8" indent="-228600" algn="l">
              <a:lnSpc>
                <a:spcPct val="90000"/>
              </a:lnSpc>
              <a:spcBef>
                <a:spcPts val="400"/>
              </a:spcBef>
              <a:spcAft>
                <a:spcPts val="0"/>
              </a:spcAft>
              <a:buClr>
                <a:srgbClr val="919191"/>
              </a:buClr>
              <a:buSzPts val="1200"/>
              <a:buNone/>
              <a:defRPr sz="1200">
                <a:solidFill>
                  <a:srgbClr val="919191"/>
                </a:solidFill>
              </a:defRPr>
            </a:lvl9pPr>
          </a:lstStyle>
          <a:p>
            <a:endParaRPr/>
          </a:p>
        </p:txBody>
      </p:sp>
      <p:sp>
        <p:nvSpPr>
          <p:cNvPr id="256" name="Google Shape;256;p39"/>
          <p:cNvSpPr txBox="1">
            <a:spLocks noGrp="1"/>
          </p:cNvSpPr>
          <p:nvPr>
            <p:ph type="ftr" idx="11"/>
          </p:nvPr>
        </p:nvSpPr>
        <p:spPr>
          <a:xfrm>
            <a:off x="5227134" y="4842416"/>
            <a:ext cx="2768290" cy="1594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100"/>
              <a:buNone/>
              <a:defRPr sz="800" b="1" i="0">
                <a:solidFill>
                  <a:schemeClr val="dk2"/>
                </a:solidFill>
                <a:latin typeface="Oswald"/>
                <a:ea typeface="Oswald"/>
                <a:cs typeface="Oswald"/>
                <a:sym typeface="Oswa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7" name="Google Shape;257;p39"/>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sz="800" b="1" i="0">
                <a:solidFill>
                  <a:srgbClr val="000000"/>
                </a:solidFill>
                <a:latin typeface="Oswald"/>
                <a:ea typeface="Oswald"/>
                <a:cs typeface="Oswald"/>
                <a:sym typeface="Oswald"/>
              </a:defRPr>
            </a:lvl1pPr>
            <a:lvl2pPr marL="0" lvl="1" indent="0" algn="r">
              <a:spcBef>
                <a:spcPts val="0"/>
              </a:spcBef>
              <a:buNone/>
              <a:defRPr sz="800" b="1" i="0">
                <a:solidFill>
                  <a:srgbClr val="000000"/>
                </a:solidFill>
                <a:latin typeface="Oswald"/>
                <a:ea typeface="Oswald"/>
                <a:cs typeface="Oswald"/>
                <a:sym typeface="Oswald"/>
              </a:defRPr>
            </a:lvl2pPr>
            <a:lvl3pPr marL="0" lvl="2" indent="0" algn="r">
              <a:spcBef>
                <a:spcPts val="0"/>
              </a:spcBef>
              <a:buNone/>
              <a:defRPr sz="800" b="1" i="0">
                <a:solidFill>
                  <a:srgbClr val="000000"/>
                </a:solidFill>
                <a:latin typeface="Oswald"/>
                <a:ea typeface="Oswald"/>
                <a:cs typeface="Oswald"/>
                <a:sym typeface="Oswald"/>
              </a:defRPr>
            </a:lvl3pPr>
            <a:lvl4pPr marL="0" lvl="3" indent="0" algn="r">
              <a:spcBef>
                <a:spcPts val="0"/>
              </a:spcBef>
              <a:buNone/>
              <a:defRPr sz="800" b="1" i="0">
                <a:solidFill>
                  <a:srgbClr val="000000"/>
                </a:solidFill>
                <a:latin typeface="Oswald"/>
                <a:ea typeface="Oswald"/>
                <a:cs typeface="Oswald"/>
                <a:sym typeface="Oswald"/>
              </a:defRPr>
            </a:lvl4pPr>
            <a:lvl5pPr marL="0" lvl="4" indent="0" algn="r">
              <a:spcBef>
                <a:spcPts val="0"/>
              </a:spcBef>
              <a:buNone/>
              <a:defRPr sz="800" b="1" i="0">
                <a:solidFill>
                  <a:srgbClr val="000000"/>
                </a:solidFill>
                <a:latin typeface="Oswald"/>
                <a:ea typeface="Oswald"/>
                <a:cs typeface="Oswald"/>
                <a:sym typeface="Oswald"/>
              </a:defRPr>
            </a:lvl5pPr>
            <a:lvl6pPr marL="0" lvl="5" indent="0" algn="r">
              <a:spcBef>
                <a:spcPts val="0"/>
              </a:spcBef>
              <a:buNone/>
              <a:defRPr sz="800" b="1" i="0">
                <a:solidFill>
                  <a:srgbClr val="000000"/>
                </a:solidFill>
                <a:latin typeface="Oswald"/>
                <a:ea typeface="Oswald"/>
                <a:cs typeface="Oswald"/>
                <a:sym typeface="Oswald"/>
              </a:defRPr>
            </a:lvl6pPr>
            <a:lvl7pPr marL="0" lvl="6" indent="0" algn="r">
              <a:spcBef>
                <a:spcPts val="0"/>
              </a:spcBef>
              <a:buNone/>
              <a:defRPr sz="800" b="1" i="0">
                <a:solidFill>
                  <a:srgbClr val="000000"/>
                </a:solidFill>
                <a:latin typeface="Oswald"/>
                <a:ea typeface="Oswald"/>
                <a:cs typeface="Oswald"/>
                <a:sym typeface="Oswald"/>
              </a:defRPr>
            </a:lvl7pPr>
            <a:lvl8pPr marL="0" lvl="7" indent="0" algn="r">
              <a:spcBef>
                <a:spcPts val="0"/>
              </a:spcBef>
              <a:buNone/>
              <a:defRPr sz="800" b="1" i="0">
                <a:solidFill>
                  <a:srgbClr val="000000"/>
                </a:solidFill>
                <a:latin typeface="Oswald"/>
                <a:ea typeface="Oswald"/>
                <a:cs typeface="Oswald"/>
                <a:sym typeface="Oswald"/>
              </a:defRPr>
            </a:lvl8pPr>
            <a:lvl9pPr marL="0" lvl="8" indent="0" algn="r">
              <a:spcBef>
                <a:spcPts val="0"/>
              </a:spcBef>
              <a:buNone/>
              <a:defRPr sz="800" b="1" i="0">
                <a:solidFill>
                  <a:srgbClr val="00000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628650" y="273844"/>
            <a:ext cx="5608864"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0" name="Google Shape;260;p40"/>
          <p:cNvSpPr txBox="1">
            <a:spLocks noGrp="1"/>
          </p:cNvSpPr>
          <p:nvPr>
            <p:ph type="body" idx="1"/>
          </p:nvPr>
        </p:nvSpPr>
        <p:spPr>
          <a:xfrm rot="5400000">
            <a:off x="2933701" y="-948928"/>
            <a:ext cx="3276599"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1" name="Google Shape;261;p40"/>
          <p:cNvSpPr txBox="1">
            <a:spLocks noGrp="1"/>
          </p:cNvSpPr>
          <p:nvPr>
            <p:ph type="dt" idx="10"/>
          </p:nvPr>
        </p:nvSpPr>
        <p:spPr>
          <a:xfrm>
            <a:off x="628650" y="4842416"/>
            <a:ext cx="885128" cy="1594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2" name="Google Shape;262;p40"/>
          <p:cNvSpPr txBox="1">
            <a:spLocks noGrp="1"/>
          </p:cNvSpPr>
          <p:nvPr>
            <p:ph type="ftr" idx="11"/>
          </p:nvPr>
        </p:nvSpPr>
        <p:spPr>
          <a:xfrm>
            <a:off x="5227134" y="4842416"/>
            <a:ext cx="2768290" cy="1594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3" name="Google Shape;263;p40"/>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000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6" name="Google Shape;266;p41"/>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400"/>
              </a:spcBef>
              <a:spcAft>
                <a:spcPts val="0"/>
              </a:spcAft>
              <a:buClr>
                <a:srgbClr val="000000"/>
              </a:buClr>
              <a:buSzPts val="1400"/>
              <a:buChar char="•"/>
              <a:defRPr/>
            </a:lvl2pPr>
            <a:lvl3pPr marL="1371600" lvl="2" indent="-317500" algn="l">
              <a:lnSpc>
                <a:spcPct val="90000"/>
              </a:lnSpc>
              <a:spcBef>
                <a:spcPts val="400"/>
              </a:spcBef>
              <a:spcAft>
                <a:spcPts val="0"/>
              </a:spcAft>
              <a:buClr>
                <a:srgbClr val="000000"/>
              </a:buClr>
              <a:buSzPts val="1400"/>
              <a:buChar char="•"/>
              <a:defRPr/>
            </a:lvl3pPr>
            <a:lvl4pPr marL="1828800" lvl="3" indent="-317500" algn="l">
              <a:lnSpc>
                <a:spcPct val="90000"/>
              </a:lnSpc>
              <a:spcBef>
                <a:spcPts val="400"/>
              </a:spcBef>
              <a:spcAft>
                <a:spcPts val="0"/>
              </a:spcAft>
              <a:buClr>
                <a:srgbClr val="000000"/>
              </a:buClr>
              <a:buSzPts val="1400"/>
              <a:buChar char="•"/>
              <a:defRPr/>
            </a:lvl4pPr>
            <a:lvl5pPr marL="2286000" lvl="4" indent="-317500" algn="l">
              <a:lnSpc>
                <a:spcPct val="9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7" name="Google Shape;267;p41"/>
          <p:cNvSpPr txBox="1">
            <a:spLocks noGrp="1"/>
          </p:cNvSpPr>
          <p:nvPr>
            <p:ph type="dt" idx="10"/>
          </p:nvPr>
        </p:nvSpPr>
        <p:spPr>
          <a:xfrm>
            <a:off x="628650" y="4842416"/>
            <a:ext cx="885128" cy="1594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8" name="Google Shape;268;p41"/>
          <p:cNvSpPr txBox="1">
            <a:spLocks noGrp="1"/>
          </p:cNvSpPr>
          <p:nvPr>
            <p:ph type="ftr" idx="11"/>
          </p:nvPr>
        </p:nvSpPr>
        <p:spPr>
          <a:xfrm>
            <a:off x="5227134" y="4842416"/>
            <a:ext cx="2768290" cy="1594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9" name="Google Shape;269;p41"/>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628650" y="1356122"/>
            <a:ext cx="7886700" cy="327659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Oswald Regular"/>
                <a:ea typeface="Oswald Regular"/>
                <a:cs typeface="Oswald Regular"/>
                <a:sym typeface="Oswald Regular"/>
              </a:defRPr>
            </a:lvl1pPr>
            <a:lvl2pPr marL="914400" marR="0" lvl="1" indent="-342900" algn="l" rtl="0">
              <a:lnSpc>
                <a:spcPct val="90000"/>
              </a:lnSpc>
              <a:spcBef>
                <a:spcPts val="400"/>
              </a:spcBef>
              <a:spcAft>
                <a:spcPts val="0"/>
              </a:spcAft>
              <a:buClr>
                <a:srgbClr val="000000"/>
              </a:buClr>
              <a:buSzPts val="1800"/>
              <a:buFont typeface="Arial"/>
              <a:buChar char="•"/>
              <a:defRPr sz="1800" b="0" i="0" u="none" strike="noStrike" cap="none">
                <a:solidFill>
                  <a:srgbClr val="000000"/>
                </a:solidFill>
                <a:latin typeface="Oswald Regular"/>
                <a:ea typeface="Oswald Regular"/>
                <a:cs typeface="Oswald Regular"/>
                <a:sym typeface="Oswald Regular"/>
              </a:defRPr>
            </a:lvl2pPr>
            <a:lvl3pPr marL="1371600" marR="0" lvl="2" indent="-323850" algn="l" rtl="0">
              <a:lnSpc>
                <a:spcPct val="90000"/>
              </a:lnSpc>
              <a:spcBef>
                <a:spcPts val="400"/>
              </a:spcBef>
              <a:spcAft>
                <a:spcPts val="0"/>
              </a:spcAft>
              <a:buClr>
                <a:srgbClr val="000000"/>
              </a:buClr>
              <a:buSzPts val="1500"/>
              <a:buFont typeface="Arial"/>
              <a:buChar char="•"/>
              <a:defRPr sz="1500" b="0" i="0" u="none" strike="noStrike" cap="none">
                <a:solidFill>
                  <a:srgbClr val="000000"/>
                </a:solidFill>
                <a:latin typeface="Oswald Regular"/>
                <a:ea typeface="Oswald Regular"/>
                <a:cs typeface="Oswald Regular"/>
                <a:sym typeface="Oswald Regular"/>
              </a:defRPr>
            </a:lvl3pPr>
            <a:lvl4pPr marL="1828800" marR="0" lvl="3"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4pPr>
            <a:lvl5pPr marL="2286000" marR="0" lvl="4"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900" b="1" i="0" u="none" strike="noStrike" cap="none">
                <a:solidFill>
                  <a:schemeClr val="dk2"/>
                </a:solidFill>
                <a:latin typeface="Oswald"/>
                <a:ea typeface="Oswald"/>
                <a:cs typeface="Oswald"/>
                <a:sym typeface="Oswald"/>
              </a:defRPr>
            </a:lvl1pPr>
            <a:lvl2pPr marL="0" marR="0" lvl="1" indent="0" algn="r" rtl="0">
              <a:spcBef>
                <a:spcPts val="0"/>
              </a:spcBef>
              <a:buNone/>
              <a:defRPr sz="900" b="1" i="0" u="none" strike="noStrike" cap="none">
                <a:solidFill>
                  <a:schemeClr val="dk2"/>
                </a:solidFill>
                <a:latin typeface="Oswald"/>
                <a:ea typeface="Oswald"/>
                <a:cs typeface="Oswald"/>
                <a:sym typeface="Oswald"/>
              </a:defRPr>
            </a:lvl2pPr>
            <a:lvl3pPr marL="0" marR="0" lvl="2" indent="0" algn="r" rtl="0">
              <a:spcBef>
                <a:spcPts val="0"/>
              </a:spcBef>
              <a:buNone/>
              <a:defRPr sz="900" b="1" i="0" u="none" strike="noStrike" cap="none">
                <a:solidFill>
                  <a:schemeClr val="dk2"/>
                </a:solidFill>
                <a:latin typeface="Oswald"/>
                <a:ea typeface="Oswald"/>
                <a:cs typeface="Oswald"/>
                <a:sym typeface="Oswald"/>
              </a:defRPr>
            </a:lvl3pPr>
            <a:lvl4pPr marL="0" marR="0" lvl="3" indent="0" algn="r" rtl="0">
              <a:spcBef>
                <a:spcPts val="0"/>
              </a:spcBef>
              <a:buNone/>
              <a:defRPr sz="900" b="1" i="0" u="none" strike="noStrike" cap="none">
                <a:solidFill>
                  <a:schemeClr val="dk2"/>
                </a:solidFill>
                <a:latin typeface="Oswald"/>
                <a:ea typeface="Oswald"/>
                <a:cs typeface="Oswald"/>
                <a:sym typeface="Oswald"/>
              </a:defRPr>
            </a:lvl4pPr>
            <a:lvl5pPr marL="0" marR="0" lvl="4" indent="0" algn="r" rtl="0">
              <a:spcBef>
                <a:spcPts val="0"/>
              </a:spcBef>
              <a:buNone/>
              <a:defRPr sz="900" b="1" i="0" u="none" strike="noStrike" cap="none">
                <a:solidFill>
                  <a:schemeClr val="dk2"/>
                </a:solidFill>
                <a:latin typeface="Oswald"/>
                <a:ea typeface="Oswald"/>
                <a:cs typeface="Oswald"/>
                <a:sym typeface="Oswald"/>
              </a:defRPr>
            </a:lvl5pPr>
            <a:lvl6pPr marL="0" marR="0" lvl="5" indent="0" algn="r" rtl="0">
              <a:spcBef>
                <a:spcPts val="0"/>
              </a:spcBef>
              <a:buNone/>
              <a:defRPr sz="900" b="1" i="0" u="none" strike="noStrike" cap="none">
                <a:solidFill>
                  <a:schemeClr val="dk2"/>
                </a:solidFill>
                <a:latin typeface="Oswald"/>
                <a:ea typeface="Oswald"/>
                <a:cs typeface="Oswald"/>
                <a:sym typeface="Oswald"/>
              </a:defRPr>
            </a:lvl6pPr>
            <a:lvl7pPr marL="0" marR="0" lvl="6" indent="0" algn="r" rtl="0">
              <a:spcBef>
                <a:spcPts val="0"/>
              </a:spcBef>
              <a:buNone/>
              <a:defRPr sz="900" b="1" i="0" u="none" strike="noStrike" cap="none">
                <a:solidFill>
                  <a:schemeClr val="dk2"/>
                </a:solidFill>
                <a:latin typeface="Oswald"/>
                <a:ea typeface="Oswald"/>
                <a:cs typeface="Oswald"/>
                <a:sym typeface="Oswald"/>
              </a:defRPr>
            </a:lvl7pPr>
            <a:lvl8pPr marL="0" marR="0" lvl="7" indent="0" algn="r" rtl="0">
              <a:spcBef>
                <a:spcPts val="0"/>
              </a:spcBef>
              <a:buNone/>
              <a:defRPr sz="900" b="1" i="0" u="none" strike="noStrike" cap="none">
                <a:solidFill>
                  <a:schemeClr val="dk2"/>
                </a:solidFill>
                <a:latin typeface="Oswald"/>
                <a:ea typeface="Oswald"/>
                <a:cs typeface="Oswald"/>
                <a:sym typeface="Oswald"/>
              </a:defRPr>
            </a:lvl8pPr>
            <a:lvl9pPr marL="0" marR="0" lvl="8" indent="0" algn="r" rtl="0">
              <a:spcBef>
                <a:spcPts val="0"/>
              </a:spcBef>
              <a:buNone/>
              <a:defRPr sz="900" b="1" i="0" u="none" strike="noStrike" cap="none">
                <a:solidFill>
                  <a:schemeClr val="dk2"/>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53" name="Google Shape;53;p13"/>
          <p:cNvCxnSpPr/>
          <p:nvPr/>
        </p:nvCxnSpPr>
        <p:spPr>
          <a:xfrm>
            <a:off x="629841" y="4752146"/>
            <a:ext cx="7885510" cy="0"/>
          </a:xfrm>
          <a:prstGeom prst="straightConnector1">
            <a:avLst/>
          </a:prstGeom>
          <a:noFill/>
          <a:ln w="19050" cap="flat" cmpd="sng">
            <a:solidFill>
              <a:srgbClr val="000000"/>
            </a:solidFill>
            <a:prstDash val="solid"/>
            <a:miter lim="800000"/>
            <a:headEnd type="none" w="sm" len="sm"/>
            <a:tailEnd type="none" w="sm" len="sm"/>
          </a:ln>
        </p:spPr>
      </p:cxnSp>
      <p:pic>
        <p:nvPicPr>
          <p:cNvPr id="54" name="Google Shape;54;p13"/>
          <p:cNvPicPr preferRelativeResize="0"/>
          <p:nvPr/>
        </p:nvPicPr>
        <p:blipFill rotWithShape="1">
          <a:blip r:embed="rId15">
            <a:alphaModFix/>
          </a:blip>
          <a:srcRect/>
          <a:stretch/>
        </p:blipFill>
        <p:spPr>
          <a:xfrm>
            <a:off x="7863840" y="230837"/>
            <a:ext cx="697874" cy="883973"/>
          </a:xfrm>
          <a:prstGeom prst="rect">
            <a:avLst/>
          </a:prstGeom>
          <a:noFill/>
          <a:ln>
            <a:noFill/>
          </a:ln>
        </p:spPr>
      </p:pic>
      <p:sp>
        <p:nvSpPr>
          <p:cNvPr id="55" name="Google Shape;55;p13"/>
          <p:cNvSpPr txBox="1">
            <a:spLocks noGrp="1"/>
          </p:cNvSpPr>
          <p:nvPr>
            <p:ph type="title"/>
          </p:nvPr>
        </p:nvSpPr>
        <p:spPr>
          <a:xfrm>
            <a:off x="628650" y="273844"/>
            <a:ext cx="6564275" cy="823436"/>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00000"/>
              </a:buClr>
              <a:buSzPts val="3300"/>
              <a:buFont typeface="Oswald"/>
              <a:buNone/>
              <a:defRPr sz="3300" b="1" i="0" u="none" strike="noStrike" cap="none">
                <a:solidFill>
                  <a:srgbClr val="000000"/>
                </a:solidFill>
                <a:latin typeface="Oswald"/>
                <a:ea typeface="Oswald"/>
                <a:cs typeface="Oswald"/>
                <a:sym typeface="Oswa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6" name="Google Shape;56;p13"/>
          <p:cNvSpPr txBox="1">
            <a:spLocks noGrp="1"/>
          </p:cNvSpPr>
          <p:nvPr>
            <p:ph type="ftr" idx="11"/>
          </p:nvPr>
        </p:nvSpPr>
        <p:spPr>
          <a:xfrm>
            <a:off x="4898572" y="4897510"/>
            <a:ext cx="3086100" cy="104307"/>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91919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97">
          <p15:clr>
            <a:srgbClr val="F26B43"/>
          </p15:clr>
        </p15:guide>
        <p15:guide id="2" pos="5363">
          <p15:clr>
            <a:srgbClr val="F26B43"/>
          </p15:clr>
        </p15:guide>
        <p15:guide id="3" orient="horz" pos="174">
          <p15:clr>
            <a:srgbClr val="F26B43"/>
          </p15:clr>
        </p15:guide>
        <p15:guide id="4" orient="horz" pos="3151">
          <p15:clr>
            <a:srgbClr val="F26B43"/>
          </p15:clr>
        </p15:guide>
        <p15:guide id="5" pos="754">
          <p15:clr>
            <a:srgbClr val="F26B43"/>
          </p15:clr>
        </p15:guide>
        <p15:guide id="6" pos="1094">
          <p15:clr>
            <a:srgbClr val="F26B43"/>
          </p15:clr>
        </p15:guide>
        <p15:guide id="7" orient="horz" pos="685">
          <p15:clr>
            <a:srgbClr val="F26B43"/>
          </p15:clr>
        </p15:guide>
        <p15:guide id="8" orient="horz" pos="8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27"/>
          <p:cNvSpPr txBox="1">
            <a:spLocks noGrp="1"/>
          </p:cNvSpPr>
          <p:nvPr>
            <p:ph type="body" idx="1"/>
          </p:nvPr>
        </p:nvSpPr>
        <p:spPr>
          <a:xfrm>
            <a:off x="628650" y="1356122"/>
            <a:ext cx="7886700" cy="327659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Oswald Regular"/>
                <a:ea typeface="Oswald Regular"/>
                <a:cs typeface="Oswald Regular"/>
                <a:sym typeface="Oswald Regular"/>
              </a:defRPr>
            </a:lvl1pPr>
            <a:lvl2pPr marL="914400" marR="0" lvl="1" indent="-342900" algn="l" rtl="0">
              <a:lnSpc>
                <a:spcPct val="90000"/>
              </a:lnSpc>
              <a:spcBef>
                <a:spcPts val="400"/>
              </a:spcBef>
              <a:spcAft>
                <a:spcPts val="0"/>
              </a:spcAft>
              <a:buClr>
                <a:srgbClr val="000000"/>
              </a:buClr>
              <a:buSzPts val="1800"/>
              <a:buFont typeface="Arial"/>
              <a:buChar char="•"/>
              <a:defRPr sz="1800" b="0" i="0" u="none" strike="noStrike" cap="none">
                <a:solidFill>
                  <a:srgbClr val="000000"/>
                </a:solidFill>
                <a:latin typeface="Oswald Regular"/>
                <a:ea typeface="Oswald Regular"/>
                <a:cs typeface="Oswald Regular"/>
                <a:sym typeface="Oswald Regular"/>
              </a:defRPr>
            </a:lvl2pPr>
            <a:lvl3pPr marL="1371600" marR="0" lvl="2" indent="-323850" algn="l" rtl="0">
              <a:lnSpc>
                <a:spcPct val="90000"/>
              </a:lnSpc>
              <a:spcBef>
                <a:spcPts val="400"/>
              </a:spcBef>
              <a:spcAft>
                <a:spcPts val="0"/>
              </a:spcAft>
              <a:buClr>
                <a:srgbClr val="000000"/>
              </a:buClr>
              <a:buSzPts val="1500"/>
              <a:buFont typeface="Arial"/>
              <a:buChar char="•"/>
              <a:defRPr sz="1500" b="0" i="0" u="none" strike="noStrike" cap="none">
                <a:solidFill>
                  <a:srgbClr val="000000"/>
                </a:solidFill>
                <a:latin typeface="Oswald Regular"/>
                <a:ea typeface="Oswald Regular"/>
                <a:cs typeface="Oswald Regular"/>
                <a:sym typeface="Oswald Regular"/>
              </a:defRPr>
            </a:lvl3pPr>
            <a:lvl4pPr marL="1828800" marR="0" lvl="3"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4pPr>
            <a:lvl5pPr marL="2286000" marR="0" lvl="4"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Oswald Regular"/>
                <a:ea typeface="Oswald Regular"/>
                <a:cs typeface="Oswald Regular"/>
                <a:sym typeface="Oswald Regula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0" name="Google Shape;160;p27"/>
          <p:cNvSpPr txBox="1">
            <a:spLocks noGrp="1"/>
          </p:cNvSpPr>
          <p:nvPr>
            <p:ph type="sldNum" idx="12"/>
          </p:nvPr>
        </p:nvSpPr>
        <p:spPr>
          <a:xfrm>
            <a:off x="8062332" y="4897510"/>
            <a:ext cx="453018" cy="104307"/>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900" b="1" i="0" u="none" strike="noStrike" cap="none">
                <a:solidFill>
                  <a:schemeClr val="dk2"/>
                </a:solidFill>
                <a:latin typeface="Oswald"/>
                <a:ea typeface="Oswald"/>
                <a:cs typeface="Oswald"/>
                <a:sym typeface="Oswald"/>
              </a:defRPr>
            </a:lvl1pPr>
            <a:lvl2pPr marL="0" marR="0" lvl="1" indent="0" algn="r" rtl="0">
              <a:spcBef>
                <a:spcPts val="0"/>
              </a:spcBef>
              <a:buNone/>
              <a:defRPr sz="900" b="1" i="0" u="none" strike="noStrike" cap="none">
                <a:solidFill>
                  <a:schemeClr val="dk2"/>
                </a:solidFill>
                <a:latin typeface="Oswald"/>
                <a:ea typeface="Oswald"/>
                <a:cs typeface="Oswald"/>
                <a:sym typeface="Oswald"/>
              </a:defRPr>
            </a:lvl2pPr>
            <a:lvl3pPr marL="0" marR="0" lvl="2" indent="0" algn="r" rtl="0">
              <a:spcBef>
                <a:spcPts val="0"/>
              </a:spcBef>
              <a:buNone/>
              <a:defRPr sz="900" b="1" i="0" u="none" strike="noStrike" cap="none">
                <a:solidFill>
                  <a:schemeClr val="dk2"/>
                </a:solidFill>
                <a:latin typeface="Oswald"/>
                <a:ea typeface="Oswald"/>
                <a:cs typeface="Oswald"/>
                <a:sym typeface="Oswald"/>
              </a:defRPr>
            </a:lvl3pPr>
            <a:lvl4pPr marL="0" marR="0" lvl="3" indent="0" algn="r" rtl="0">
              <a:spcBef>
                <a:spcPts val="0"/>
              </a:spcBef>
              <a:buNone/>
              <a:defRPr sz="900" b="1" i="0" u="none" strike="noStrike" cap="none">
                <a:solidFill>
                  <a:schemeClr val="dk2"/>
                </a:solidFill>
                <a:latin typeface="Oswald"/>
                <a:ea typeface="Oswald"/>
                <a:cs typeface="Oswald"/>
                <a:sym typeface="Oswald"/>
              </a:defRPr>
            </a:lvl4pPr>
            <a:lvl5pPr marL="0" marR="0" lvl="4" indent="0" algn="r" rtl="0">
              <a:spcBef>
                <a:spcPts val="0"/>
              </a:spcBef>
              <a:buNone/>
              <a:defRPr sz="900" b="1" i="0" u="none" strike="noStrike" cap="none">
                <a:solidFill>
                  <a:schemeClr val="dk2"/>
                </a:solidFill>
                <a:latin typeface="Oswald"/>
                <a:ea typeface="Oswald"/>
                <a:cs typeface="Oswald"/>
                <a:sym typeface="Oswald"/>
              </a:defRPr>
            </a:lvl5pPr>
            <a:lvl6pPr marL="0" marR="0" lvl="5" indent="0" algn="r" rtl="0">
              <a:spcBef>
                <a:spcPts val="0"/>
              </a:spcBef>
              <a:buNone/>
              <a:defRPr sz="900" b="1" i="0" u="none" strike="noStrike" cap="none">
                <a:solidFill>
                  <a:schemeClr val="dk2"/>
                </a:solidFill>
                <a:latin typeface="Oswald"/>
                <a:ea typeface="Oswald"/>
                <a:cs typeface="Oswald"/>
                <a:sym typeface="Oswald"/>
              </a:defRPr>
            </a:lvl6pPr>
            <a:lvl7pPr marL="0" marR="0" lvl="6" indent="0" algn="r" rtl="0">
              <a:spcBef>
                <a:spcPts val="0"/>
              </a:spcBef>
              <a:buNone/>
              <a:defRPr sz="900" b="1" i="0" u="none" strike="noStrike" cap="none">
                <a:solidFill>
                  <a:schemeClr val="dk2"/>
                </a:solidFill>
                <a:latin typeface="Oswald"/>
                <a:ea typeface="Oswald"/>
                <a:cs typeface="Oswald"/>
                <a:sym typeface="Oswald"/>
              </a:defRPr>
            </a:lvl7pPr>
            <a:lvl8pPr marL="0" marR="0" lvl="7" indent="0" algn="r" rtl="0">
              <a:spcBef>
                <a:spcPts val="0"/>
              </a:spcBef>
              <a:buNone/>
              <a:defRPr sz="900" b="1" i="0" u="none" strike="noStrike" cap="none">
                <a:solidFill>
                  <a:schemeClr val="dk2"/>
                </a:solidFill>
                <a:latin typeface="Oswald"/>
                <a:ea typeface="Oswald"/>
                <a:cs typeface="Oswald"/>
                <a:sym typeface="Oswald"/>
              </a:defRPr>
            </a:lvl8pPr>
            <a:lvl9pPr marL="0" marR="0" lvl="8" indent="0" algn="r" rtl="0">
              <a:spcBef>
                <a:spcPts val="0"/>
              </a:spcBef>
              <a:buNone/>
              <a:defRPr sz="900" b="1" i="0" u="none" strike="noStrike" cap="none">
                <a:solidFill>
                  <a:schemeClr val="dk2"/>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GB"/>
              <a:t>‹#›</a:t>
            </a:fld>
            <a:endParaRPr/>
          </a:p>
        </p:txBody>
      </p:sp>
      <p:cxnSp>
        <p:nvCxnSpPr>
          <p:cNvPr id="161" name="Google Shape;161;p27"/>
          <p:cNvCxnSpPr/>
          <p:nvPr/>
        </p:nvCxnSpPr>
        <p:spPr>
          <a:xfrm>
            <a:off x="629841" y="4752146"/>
            <a:ext cx="7885510" cy="0"/>
          </a:xfrm>
          <a:prstGeom prst="straightConnector1">
            <a:avLst/>
          </a:prstGeom>
          <a:noFill/>
          <a:ln w="19050" cap="flat" cmpd="sng">
            <a:solidFill>
              <a:srgbClr val="000000"/>
            </a:solidFill>
            <a:prstDash val="solid"/>
            <a:miter lim="800000"/>
            <a:headEnd type="none" w="sm" len="sm"/>
            <a:tailEnd type="none" w="sm" len="sm"/>
          </a:ln>
        </p:spPr>
      </p:cxnSp>
      <p:pic>
        <p:nvPicPr>
          <p:cNvPr id="162" name="Google Shape;162;p27"/>
          <p:cNvPicPr preferRelativeResize="0"/>
          <p:nvPr/>
        </p:nvPicPr>
        <p:blipFill rotWithShape="1">
          <a:blip r:embed="rId16">
            <a:alphaModFix/>
          </a:blip>
          <a:srcRect/>
          <a:stretch/>
        </p:blipFill>
        <p:spPr>
          <a:xfrm>
            <a:off x="7863840" y="230837"/>
            <a:ext cx="697874" cy="883973"/>
          </a:xfrm>
          <a:prstGeom prst="rect">
            <a:avLst/>
          </a:prstGeom>
          <a:noFill/>
          <a:ln>
            <a:noFill/>
          </a:ln>
        </p:spPr>
      </p:pic>
      <p:sp>
        <p:nvSpPr>
          <p:cNvPr id="163" name="Google Shape;163;p27"/>
          <p:cNvSpPr txBox="1">
            <a:spLocks noGrp="1"/>
          </p:cNvSpPr>
          <p:nvPr>
            <p:ph type="title"/>
          </p:nvPr>
        </p:nvSpPr>
        <p:spPr>
          <a:xfrm>
            <a:off x="628650" y="273844"/>
            <a:ext cx="6564275" cy="823436"/>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00000"/>
              </a:buClr>
              <a:buSzPts val="3300"/>
              <a:buFont typeface="Oswald"/>
              <a:buNone/>
              <a:defRPr sz="3300" b="1" i="0" u="none" strike="noStrike" cap="none">
                <a:solidFill>
                  <a:srgbClr val="000000"/>
                </a:solidFill>
                <a:latin typeface="Oswald"/>
                <a:ea typeface="Oswald"/>
                <a:cs typeface="Oswald"/>
                <a:sym typeface="Oswa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4" name="Google Shape;164;p27"/>
          <p:cNvSpPr txBox="1">
            <a:spLocks noGrp="1"/>
          </p:cNvSpPr>
          <p:nvPr>
            <p:ph type="ftr" idx="11"/>
          </p:nvPr>
        </p:nvSpPr>
        <p:spPr>
          <a:xfrm>
            <a:off x="4898572" y="4897510"/>
            <a:ext cx="3086100" cy="104307"/>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91919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97">
          <p15:clr>
            <a:srgbClr val="F26B43"/>
          </p15:clr>
        </p15:guide>
        <p15:guide id="2" pos="5363">
          <p15:clr>
            <a:srgbClr val="F26B43"/>
          </p15:clr>
        </p15:guide>
        <p15:guide id="3" orient="horz" pos="174">
          <p15:clr>
            <a:srgbClr val="F26B43"/>
          </p15:clr>
        </p15:guide>
        <p15:guide id="4" orient="horz" pos="3151">
          <p15:clr>
            <a:srgbClr val="F26B43"/>
          </p15:clr>
        </p15:guide>
        <p15:guide id="5" pos="754">
          <p15:clr>
            <a:srgbClr val="F26B43"/>
          </p15:clr>
        </p15:guide>
        <p15:guide id="6" pos="1094">
          <p15:clr>
            <a:srgbClr val="F26B43"/>
          </p15:clr>
        </p15:guide>
        <p15:guide id="7" orient="horz" pos="685">
          <p15:clr>
            <a:srgbClr val="F26B43"/>
          </p15:clr>
        </p15:guide>
        <p15:guide id="8" orient="horz" pos="8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mailto:presidence@burundi.gov.bi" TargetMode="External"/><Relationship Id="rId7" Type="http://schemas.openxmlformats.org/officeDocument/2006/relationships/hyperlink" Target="http://www.amnesty.org/writeforrights" TargetMode="Externa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hyperlink" Target="https://www.instagram.com/GeneralNeva" TargetMode="External"/><Relationship Id="rId5" Type="http://schemas.openxmlformats.org/officeDocument/2006/relationships/hyperlink" Target="http://facebook.com/GeneralNeva" TargetMode="External"/><Relationship Id="rId4" Type="http://schemas.openxmlformats.org/officeDocument/2006/relationships/hyperlink" Target="http://twitter.com/@GeneralNev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burunditeam@amnesty.org"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2"/>
          <p:cNvPicPr preferRelativeResize="0">
            <a:picLocks noGrp="1"/>
          </p:cNvPicPr>
          <p:nvPr>
            <p:ph type="pic" idx="2"/>
          </p:nvPr>
        </p:nvPicPr>
        <p:blipFill rotWithShape="1">
          <a:blip r:embed="rId3">
            <a:alphaModFix/>
          </a:blip>
          <a:srcRect b="10"/>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2"/>
          <p:cNvSpPr txBox="1">
            <a:spLocks noGrp="1"/>
          </p:cNvSpPr>
          <p:nvPr>
            <p:ph type="title"/>
          </p:nvPr>
        </p:nvSpPr>
        <p:spPr>
          <a:xfrm>
            <a:off x="628649" y="337772"/>
            <a:ext cx="6220500" cy="690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000000"/>
              </a:buClr>
              <a:buSzPts val="2800"/>
              <a:buFont typeface="Oswald"/>
              <a:buNone/>
            </a:pPr>
            <a:r>
              <a:rPr lang="en-GB" sz="2400"/>
              <a:t>HUMAN RIGHTS VIOLATIONS IN </a:t>
            </a:r>
            <a:br>
              <a:rPr lang="en-GB" sz="2400"/>
            </a:br>
            <a:r>
              <a:rPr lang="en-GB" sz="2400"/>
              <a:t>THE CASE OF GERMAIN RUKUKI</a:t>
            </a:r>
            <a:endParaRPr sz="2800"/>
          </a:p>
        </p:txBody>
      </p:sp>
      <p:sp>
        <p:nvSpPr>
          <p:cNvPr id="395" name="Google Shape;395;p52"/>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10</a:t>
            </a:fld>
            <a:endParaRPr sz="800" b="1">
              <a:latin typeface="Oswald"/>
              <a:ea typeface="Oswald"/>
              <a:cs typeface="Oswald"/>
              <a:sym typeface="Oswald"/>
            </a:endParaRPr>
          </a:p>
        </p:txBody>
      </p:sp>
      <p:graphicFrame>
        <p:nvGraphicFramePr>
          <p:cNvPr id="396" name="Google Shape;396;p52"/>
          <p:cNvGraphicFramePr/>
          <p:nvPr/>
        </p:nvGraphicFramePr>
        <p:xfrm>
          <a:off x="661627" y="1326652"/>
          <a:ext cx="7476900" cy="3383341"/>
        </p:xfrm>
        <a:graphic>
          <a:graphicData uri="http://schemas.openxmlformats.org/drawingml/2006/table">
            <a:tbl>
              <a:tblPr>
                <a:noFill/>
                <a:tableStyleId>{4ACC6C6A-C05E-4D71-80FF-4B1A0E4DAAC6}</a:tableStyleId>
              </a:tblPr>
              <a:tblGrid>
                <a:gridCol w="1847750">
                  <a:extLst>
                    <a:ext uri="{9D8B030D-6E8A-4147-A177-3AD203B41FA5}">
                      <a16:colId xmlns:a16="http://schemas.microsoft.com/office/drawing/2014/main" val="20000"/>
                    </a:ext>
                  </a:extLst>
                </a:gridCol>
                <a:gridCol w="5629150">
                  <a:extLst>
                    <a:ext uri="{9D8B030D-6E8A-4147-A177-3AD203B41FA5}">
                      <a16:colId xmlns:a16="http://schemas.microsoft.com/office/drawing/2014/main" val="20001"/>
                    </a:ext>
                  </a:extLst>
                </a:gridCol>
              </a:tblGrid>
              <a:tr h="202975">
                <a:tc>
                  <a:txBody>
                    <a:bodyPr/>
                    <a:lstStyle/>
                    <a:p>
                      <a:pPr marL="0" lvl="0" indent="0" algn="l" rtl="0">
                        <a:lnSpc>
                          <a:spcPct val="115000"/>
                        </a:lnSpc>
                        <a:spcBef>
                          <a:spcPts val="200"/>
                        </a:spcBef>
                        <a:spcAft>
                          <a:spcPts val="0"/>
                        </a:spcAft>
                        <a:buNone/>
                      </a:pPr>
                      <a:r>
                        <a:rPr lang="en-GB" sz="1200">
                          <a:latin typeface="Oswald Regular"/>
                          <a:ea typeface="Oswald Regular"/>
                          <a:cs typeface="Oswald Regular"/>
                          <a:sym typeface="Oswald Regular"/>
                        </a:rPr>
                        <a:t>Name of human right</a:t>
                      </a:r>
                      <a:endParaRPr sz="12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200"/>
                        </a:spcBef>
                        <a:spcAft>
                          <a:spcPts val="0"/>
                        </a:spcAft>
                        <a:buNone/>
                      </a:pPr>
                      <a:r>
                        <a:rPr lang="en-GB" sz="1200">
                          <a:latin typeface="Oswald Regular"/>
                          <a:ea typeface="Oswald Regular"/>
                          <a:cs typeface="Oswald Regular"/>
                          <a:sym typeface="Oswald Regular"/>
                        </a:rPr>
                        <a:t>Relevance to Germain’s case</a:t>
                      </a:r>
                      <a:endParaRPr sz="1200">
                        <a:latin typeface="Oswald Regular"/>
                        <a:ea typeface="Oswald Regular"/>
                        <a:cs typeface="Oswald Regular"/>
                        <a:sym typeface="Oswald Regular"/>
                      </a:endParaRPr>
                    </a:p>
                  </a:txBody>
                  <a:tcPr marL="36000" marR="7200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3707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a fair trial</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was detained without charge and interrogated without access to a lawyer. He was sentenced to 32 years in prison </a:t>
                      </a:r>
                      <a:br>
                        <a:rPr lang="en-GB" sz="1000">
                          <a:latin typeface="Oswald Regular"/>
                          <a:ea typeface="Oswald Regular"/>
                          <a:cs typeface="Oswald Regular"/>
                          <a:sym typeface="Oswald Regular"/>
                        </a:rPr>
                      </a:br>
                      <a:r>
                        <a:rPr lang="en-GB" sz="1000">
                          <a:latin typeface="Oswald Regular"/>
                          <a:ea typeface="Oswald Regular"/>
                          <a:cs typeface="Oswald Regular"/>
                          <a:sym typeface="Oswald Regular"/>
                        </a:rPr>
                        <a:t>and was not in court when his verdict was delivered. An appeal also resulted in the same, with neither his lawyers or himself present when the verdict was announced. </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572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security of person</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was detained for several days without being charged.</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602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liberty</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has been detained and has remained behind bars since July 2017 for his human rights work in an NGO.</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407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be free from ill treatment </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is detained in a hugely overcrowded prison where there are suspected Covid 19 deaths and no measures for </a:t>
                      </a:r>
                      <a:br>
                        <a:rPr lang="en-GB" sz="1000">
                          <a:latin typeface="Oswald Regular"/>
                          <a:ea typeface="Oswald Regular"/>
                          <a:cs typeface="Oswald Regular"/>
                          <a:sym typeface="Oswald Regular"/>
                        </a:rPr>
                      </a:br>
                      <a:r>
                        <a:rPr lang="en-GB" sz="1000">
                          <a:latin typeface="Oswald Regular"/>
                          <a:ea typeface="Oswald Regular"/>
                          <a:cs typeface="Oswald Regular"/>
                          <a:sym typeface="Oswald Regular"/>
                        </a:rPr>
                        <a:t>decongestion have been made.</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2687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freedom of expression</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has been detained and has remained behind bars since July 2017 for his human rights work in an NGO speaking out against torture.</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757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be presumed innocent until and unless proven guilty in a fair trial</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One of the key pieces of evidence used to charge and sentence Germain was an email exchange between him and his place </a:t>
                      </a:r>
                      <a:br>
                        <a:rPr lang="en-GB" sz="1000">
                          <a:latin typeface="Oswald Regular"/>
                          <a:ea typeface="Oswald Regular"/>
                          <a:cs typeface="Oswald Regular"/>
                          <a:sym typeface="Oswald Regular"/>
                        </a:rPr>
                      </a:br>
                      <a:r>
                        <a:rPr lang="en-GB" sz="1000">
                          <a:latin typeface="Oswald Regular"/>
                          <a:ea typeface="Oswald Regular"/>
                          <a:cs typeface="Oswald Regular"/>
                          <a:sym typeface="Oswald Regular"/>
                        </a:rPr>
                        <a:t>of work, then a legally registered NGO.</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2167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private life</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has not been able to see his family or meet his youngest son since he was detained in 2017. </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4075">
                <a:tc>
                  <a:txBody>
                    <a:bodyPr/>
                    <a:lstStyle/>
                    <a:p>
                      <a:pPr marL="0" lvl="0" indent="0" algn="l" rtl="0">
                        <a:lnSpc>
                          <a:spcPct val="115000"/>
                        </a:lnSpc>
                        <a:spcBef>
                          <a:spcPts val="0"/>
                        </a:spcBef>
                        <a:spcAft>
                          <a:spcPts val="200"/>
                        </a:spcAft>
                        <a:buNone/>
                      </a:pPr>
                      <a:r>
                        <a:rPr lang="en-GB" sz="1000">
                          <a:latin typeface="Oswald"/>
                          <a:ea typeface="Oswald"/>
                          <a:cs typeface="Oswald"/>
                          <a:sym typeface="Oswald"/>
                        </a:rPr>
                        <a:t>Right to be free from discrimination</a:t>
                      </a:r>
                      <a:endParaRPr sz="1000">
                        <a:latin typeface="Oswald"/>
                        <a:ea typeface="Oswald"/>
                        <a:cs typeface="Oswald"/>
                        <a:sym typeface="Oswald"/>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200"/>
                        </a:spcAft>
                        <a:buNone/>
                      </a:pPr>
                      <a:r>
                        <a:rPr lang="en-GB" sz="1000">
                          <a:latin typeface="Oswald Regular"/>
                          <a:ea typeface="Oswald Regular"/>
                          <a:cs typeface="Oswald Regular"/>
                          <a:sym typeface="Oswald Regular"/>
                        </a:rPr>
                        <a:t>Germain has been targeted as a human rights defender and used an example to warn off others who are active in </a:t>
                      </a:r>
                      <a:br>
                        <a:rPr lang="en-GB" sz="1000">
                          <a:latin typeface="Oswald Regular"/>
                          <a:ea typeface="Oswald Regular"/>
                          <a:cs typeface="Oswald Regular"/>
                          <a:sym typeface="Oswald Regular"/>
                        </a:rPr>
                      </a:br>
                      <a:r>
                        <a:rPr lang="en-GB" sz="1000">
                          <a:latin typeface="Oswald Regular"/>
                          <a:ea typeface="Oswald Regular"/>
                          <a:cs typeface="Oswald Regular"/>
                          <a:sym typeface="Oswald Regular"/>
                        </a:rPr>
                        <a:t>defending human rights.</a:t>
                      </a:r>
                      <a:endParaRPr sz="1000">
                        <a:latin typeface="Oswald Regular"/>
                        <a:ea typeface="Oswald Regular"/>
                        <a:cs typeface="Oswald Regular"/>
                        <a:sym typeface="Oswald Regular"/>
                      </a:endParaRPr>
                    </a:p>
                  </a:txBody>
                  <a:tcPr marL="36000" marR="0" marT="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397" name="Google Shape;397;p52"/>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3"/>
          <p:cNvSpPr txBox="1">
            <a:spLocks noGrp="1"/>
          </p:cNvSpPr>
          <p:nvPr>
            <p:ph type="title"/>
          </p:nvPr>
        </p:nvSpPr>
        <p:spPr>
          <a:xfrm>
            <a:off x="629841" y="339189"/>
            <a:ext cx="3097500" cy="474300"/>
          </a:xfrm>
          <a:prstGeom prst="rect">
            <a:avLst/>
          </a:prstGeom>
          <a:noFill/>
          <a:ln>
            <a:noFill/>
          </a:ln>
        </p:spPr>
        <p:txBody>
          <a:bodyPr spcFirstLastPara="1" wrap="square" lIns="68575" tIns="0" rIns="68575" bIns="0" anchor="t" anchorCtr="0">
            <a:noAutofit/>
          </a:bodyPr>
          <a:lstStyle/>
          <a:p>
            <a:pPr marL="0" lvl="0" indent="0" algn="l" rtl="0">
              <a:spcBef>
                <a:spcPts val="0"/>
              </a:spcBef>
              <a:spcAft>
                <a:spcPts val="0"/>
              </a:spcAft>
              <a:buClr>
                <a:srgbClr val="000000"/>
              </a:buClr>
              <a:buSzPts val="2800"/>
              <a:buFont typeface="Oswald"/>
              <a:buNone/>
            </a:pPr>
            <a:r>
              <a:rPr lang="en-GB" sz="1800"/>
              <a:t>RELEVANT HUMAN </a:t>
            </a:r>
            <a:endParaRPr sz="1800"/>
          </a:p>
          <a:p>
            <a:pPr marL="0" lvl="0" indent="0" algn="l" rtl="0">
              <a:spcBef>
                <a:spcPts val="0"/>
              </a:spcBef>
              <a:spcAft>
                <a:spcPts val="0"/>
              </a:spcAft>
              <a:buClr>
                <a:srgbClr val="000000"/>
              </a:buClr>
              <a:buSzPts val="2800"/>
              <a:buFont typeface="Oswald"/>
              <a:buNone/>
            </a:pPr>
            <a:r>
              <a:rPr lang="en-GB" sz="1800"/>
              <a:t>RIGHTS 	</a:t>
            </a:r>
            <a:endParaRPr sz="1100"/>
          </a:p>
        </p:txBody>
      </p:sp>
      <p:sp>
        <p:nvSpPr>
          <p:cNvPr id="403" name="Google Shape;403;p53"/>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11</a:t>
            </a:fld>
            <a:endParaRPr sz="800" b="1">
              <a:latin typeface="Oswald"/>
              <a:ea typeface="Oswald"/>
              <a:cs typeface="Oswald"/>
              <a:sym typeface="Oswald"/>
            </a:endParaRPr>
          </a:p>
        </p:txBody>
      </p:sp>
      <p:sp>
        <p:nvSpPr>
          <p:cNvPr id="404" name="Google Shape;404;p53"/>
          <p:cNvSpPr txBox="1">
            <a:spLocks noGrp="1"/>
          </p:cNvSpPr>
          <p:nvPr>
            <p:ph type="body" idx="1"/>
          </p:nvPr>
        </p:nvSpPr>
        <p:spPr>
          <a:xfrm>
            <a:off x="608000" y="1356125"/>
            <a:ext cx="5579700" cy="3129900"/>
          </a:xfrm>
          <a:prstGeom prst="rect">
            <a:avLst/>
          </a:prstGeom>
          <a:noFill/>
          <a:ln>
            <a:noFill/>
          </a:ln>
        </p:spPr>
        <p:txBody>
          <a:bodyPr spcFirstLastPara="1" wrap="square" lIns="0" tIns="0" rIns="0" bIns="0" anchor="t" anchorCtr="0">
            <a:noAutofit/>
          </a:bodyPr>
          <a:lstStyle/>
          <a:p>
            <a:pPr marL="341515" lvl="0" indent="-335165" algn="l" rtl="0">
              <a:lnSpc>
                <a:spcPct val="115000"/>
              </a:lnSpc>
              <a:spcBef>
                <a:spcPts val="0"/>
              </a:spcBef>
              <a:spcAft>
                <a:spcPts val="0"/>
              </a:spcAft>
              <a:buSzPts val="2000"/>
              <a:buChar char="•"/>
            </a:pPr>
            <a:r>
              <a:rPr lang="en-GB" sz="2000"/>
              <a:t>Are you surprised at the number of human rights violations Germain has been subject to? </a:t>
            </a:r>
            <a:endParaRPr sz="2000"/>
          </a:p>
          <a:p>
            <a:pPr marL="0" lvl="0" indent="0" algn="l" rtl="0">
              <a:lnSpc>
                <a:spcPct val="115000"/>
              </a:lnSpc>
              <a:spcBef>
                <a:spcPts val="1000"/>
              </a:spcBef>
              <a:spcAft>
                <a:spcPts val="0"/>
              </a:spcAft>
              <a:buNone/>
            </a:pPr>
            <a:endParaRPr sz="2000"/>
          </a:p>
          <a:p>
            <a:pPr marL="341515" lvl="0" indent="-335165" algn="l" rtl="0">
              <a:lnSpc>
                <a:spcPct val="115000"/>
              </a:lnSpc>
              <a:spcBef>
                <a:spcPts val="1000"/>
              </a:spcBef>
              <a:spcAft>
                <a:spcPts val="1000"/>
              </a:spcAft>
              <a:buSzPts val="2000"/>
              <a:buChar char="•"/>
            </a:pPr>
            <a:r>
              <a:rPr lang="en-GB" sz="2000"/>
              <a:t>Do you think the charges against Germain are justified?</a:t>
            </a:r>
            <a:endParaRPr sz="2000"/>
          </a:p>
        </p:txBody>
      </p:sp>
      <p:sp>
        <p:nvSpPr>
          <p:cNvPr id="405" name="Google Shape;405;p53"/>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4"/>
          <p:cNvSpPr txBox="1">
            <a:spLocks noGrp="1"/>
          </p:cNvSpPr>
          <p:nvPr>
            <p:ph type="title"/>
          </p:nvPr>
        </p:nvSpPr>
        <p:spPr>
          <a:xfrm>
            <a:off x="629841" y="339189"/>
            <a:ext cx="3097500" cy="474300"/>
          </a:xfrm>
          <a:prstGeom prst="rect">
            <a:avLst/>
          </a:prstGeom>
          <a:noFill/>
          <a:ln>
            <a:noFill/>
          </a:ln>
        </p:spPr>
        <p:txBody>
          <a:bodyPr spcFirstLastPara="1" wrap="square" lIns="72000" tIns="0" rIns="68575" bIns="0" anchor="t" anchorCtr="0">
            <a:noAutofit/>
          </a:bodyPr>
          <a:lstStyle/>
          <a:p>
            <a:pPr marL="0" lvl="0" indent="0" algn="l" rtl="0">
              <a:spcBef>
                <a:spcPts val="0"/>
              </a:spcBef>
              <a:spcAft>
                <a:spcPts val="0"/>
              </a:spcAft>
              <a:buClr>
                <a:srgbClr val="000000"/>
              </a:buClr>
              <a:buSzPts val="2800"/>
              <a:buFont typeface="Oswald"/>
              <a:buNone/>
            </a:pPr>
            <a:r>
              <a:rPr lang="en-GB" sz="1800"/>
              <a:t>HOW CAN CHANGE </a:t>
            </a:r>
            <a:endParaRPr sz="1800"/>
          </a:p>
          <a:p>
            <a:pPr marL="0" lvl="0" indent="0" algn="l" rtl="0">
              <a:spcBef>
                <a:spcPts val="0"/>
              </a:spcBef>
              <a:spcAft>
                <a:spcPts val="0"/>
              </a:spcAft>
              <a:buClr>
                <a:srgbClr val="000000"/>
              </a:buClr>
              <a:buSzPts val="2800"/>
              <a:buFont typeface="Oswald"/>
              <a:buNone/>
            </a:pPr>
            <a:r>
              <a:rPr lang="en-GB" sz="1800"/>
              <a:t>HAPPEN</a:t>
            </a:r>
            <a:endParaRPr sz="1800"/>
          </a:p>
        </p:txBody>
      </p:sp>
      <p:sp>
        <p:nvSpPr>
          <p:cNvPr id="411" name="Google Shape;411;p54"/>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12</a:t>
            </a:fld>
            <a:endParaRPr sz="800" b="1">
              <a:latin typeface="Oswald"/>
              <a:ea typeface="Oswald"/>
              <a:cs typeface="Oswald"/>
              <a:sym typeface="Oswald"/>
            </a:endParaRPr>
          </a:p>
        </p:txBody>
      </p:sp>
      <p:sp>
        <p:nvSpPr>
          <p:cNvPr id="419" name="Google Shape;419;p54"/>
          <p:cNvSpPr txBox="1"/>
          <p:nvPr/>
        </p:nvSpPr>
        <p:spPr>
          <a:xfrm>
            <a:off x="860650" y="1250450"/>
            <a:ext cx="7109100" cy="598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2000" dirty="0">
                <a:solidFill>
                  <a:srgbClr val="424242"/>
                </a:solidFill>
                <a:latin typeface="Oswald Regular"/>
                <a:ea typeface="Oswald Regular"/>
                <a:cs typeface="Oswald Regular"/>
                <a:sym typeface="Oswald Regular"/>
              </a:rPr>
              <a:t>What needs to happen in order to bring justice, truth and reparation for Germain and other human rights defenders? </a:t>
            </a:r>
            <a:endParaRPr sz="2000" dirty="0">
              <a:solidFill>
                <a:srgbClr val="424242"/>
              </a:solidFill>
              <a:latin typeface="Oswald Regular"/>
              <a:ea typeface="Oswald Regular"/>
              <a:cs typeface="Oswald Regular"/>
              <a:sym typeface="Oswald Regular"/>
            </a:endParaRPr>
          </a:p>
          <a:p>
            <a:pPr marL="0" marR="0" lvl="0" indent="0" algn="l" rtl="0">
              <a:spcBef>
                <a:spcPts val="0"/>
              </a:spcBef>
              <a:spcAft>
                <a:spcPts val="0"/>
              </a:spcAft>
              <a:buNone/>
            </a:pPr>
            <a:r>
              <a:rPr lang="en-GB" sz="2000" b="0" i="0" u="none" strike="noStrike" cap="none" dirty="0">
                <a:solidFill>
                  <a:srgbClr val="424242"/>
                </a:solidFill>
                <a:latin typeface="Oswald Regular"/>
                <a:ea typeface="Oswald Regular"/>
                <a:cs typeface="Oswald Regular"/>
                <a:sym typeface="Oswald Regular"/>
              </a:rPr>
              <a:t> </a:t>
            </a:r>
            <a:endParaRPr sz="2000" b="0" i="0" u="none" strike="noStrike" cap="none" dirty="0">
              <a:solidFill>
                <a:srgbClr val="424242"/>
              </a:solidFill>
              <a:latin typeface="Oswald Regular"/>
              <a:ea typeface="Oswald Regular"/>
              <a:cs typeface="Oswald Regular"/>
              <a:sym typeface="Oswald Regular"/>
            </a:endParaRPr>
          </a:p>
        </p:txBody>
      </p:sp>
      <p:sp>
        <p:nvSpPr>
          <p:cNvPr id="423" name="Google Shape;423;p54"/>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5"/>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13</a:t>
            </a:fld>
            <a:endParaRPr sz="800" b="1">
              <a:latin typeface="Oswald"/>
              <a:ea typeface="Oswald"/>
              <a:cs typeface="Oswald"/>
              <a:sym typeface="Oswald"/>
            </a:endParaRPr>
          </a:p>
        </p:txBody>
      </p:sp>
      <p:sp>
        <p:nvSpPr>
          <p:cNvPr id="429" name="Google Shape;429;p55"/>
          <p:cNvSpPr txBox="1"/>
          <p:nvPr/>
        </p:nvSpPr>
        <p:spPr>
          <a:xfrm>
            <a:off x="631870" y="190730"/>
            <a:ext cx="3236700" cy="833700"/>
          </a:xfrm>
          <a:prstGeom prst="rect">
            <a:avLst/>
          </a:prstGeom>
          <a:noFill/>
          <a:ln>
            <a:noFill/>
          </a:ln>
        </p:spPr>
        <p:txBody>
          <a:bodyPr spcFirstLastPara="1" wrap="square" lIns="68400" tIns="0" rIns="0" bIns="0" anchor="b" anchorCtr="0">
            <a:noAutofit/>
          </a:bodyPr>
          <a:lstStyle/>
          <a:p>
            <a:pPr marL="0" lvl="0" indent="0" algn="l" rtl="0">
              <a:lnSpc>
                <a:spcPct val="90000"/>
              </a:lnSpc>
              <a:spcBef>
                <a:spcPts val="0"/>
              </a:spcBef>
              <a:spcAft>
                <a:spcPts val="0"/>
              </a:spcAft>
              <a:buNone/>
            </a:pPr>
            <a:r>
              <a:rPr lang="en-GB" sz="2400" b="1">
                <a:latin typeface="Oswald"/>
                <a:ea typeface="Oswald"/>
                <a:cs typeface="Oswald"/>
                <a:sym typeface="Oswald"/>
              </a:rPr>
              <a:t>HOW DOES WRITE</a:t>
            </a:r>
            <a:br>
              <a:rPr lang="en-GB" sz="2400" b="1">
                <a:latin typeface="Oswald"/>
                <a:ea typeface="Oswald"/>
                <a:cs typeface="Oswald"/>
                <a:sym typeface="Oswald"/>
              </a:rPr>
            </a:br>
            <a:r>
              <a:rPr lang="en-GB" sz="2400" b="1">
                <a:latin typeface="Oswald"/>
                <a:ea typeface="Oswald"/>
                <a:cs typeface="Oswald"/>
                <a:sym typeface="Oswald"/>
              </a:rPr>
              <a:t>FOR RIGHTS WORK?</a:t>
            </a:r>
            <a:endParaRPr sz="2400" b="1">
              <a:latin typeface="Oswald"/>
              <a:ea typeface="Oswald"/>
              <a:cs typeface="Oswald"/>
              <a:sym typeface="Oswald"/>
            </a:endParaRPr>
          </a:p>
        </p:txBody>
      </p:sp>
      <p:sp>
        <p:nvSpPr>
          <p:cNvPr id="430" name="Google Shape;430;p55"/>
          <p:cNvSpPr txBox="1"/>
          <p:nvPr/>
        </p:nvSpPr>
        <p:spPr>
          <a:xfrm>
            <a:off x="4214800" y="1312075"/>
            <a:ext cx="4299300" cy="3102900"/>
          </a:xfrm>
          <a:prstGeom prst="rect">
            <a:avLst/>
          </a:prstGeom>
          <a:noFill/>
          <a:ln>
            <a:noFill/>
          </a:ln>
        </p:spPr>
        <p:txBody>
          <a:bodyPr spcFirstLastPara="1" wrap="square" lIns="68350" tIns="34275" rIns="68350" bIns="34275" anchor="t" anchorCtr="0">
            <a:noAutofit/>
          </a:bodyPr>
          <a:lstStyle/>
          <a:p>
            <a:pPr marL="0" lvl="0" indent="0" algn="l" rtl="0">
              <a:lnSpc>
                <a:spcPct val="115000"/>
              </a:lnSpc>
              <a:spcBef>
                <a:spcPts val="0"/>
              </a:spcBef>
              <a:spcAft>
                <a:spcPts val="0"/>
              </a:spcAft>
              <a:buNone/>
            </a:pPr>
            <a:r>
              <a:rPr lang="en-GB" sz="1800" dirty="0">
                <a:latin typeface="Oswald Regular"/>
                <a:ea typeface="Oswald Regular"/>
                <a:cs typeface="Oswald Regular"/>
                <a:sym typeface="Oswald Regular"/>
              </a:rPr>
              <a:t>In country after country, people’s freedom </a:t>
            </a:r>
            <a:br>
              <a:rPr lang="en-GB" sz="1800" dirty="0">
                <a:latin typeface="Oswald Regular"/>
                <a:ea typeface="Oswald Regular"/>
                <a:cs typeface="Oswald Regular"/>
                <a:sym typeface="Oswald Regular"/>
              </a:rPr>
            </a:br>
            <a:r>
              <a:rPr lang="en-GB" sz="1800" dirty="0">
                <a:latin typeface="Oswald Regular"/>
                <a:ea typeface="Oswald Regular"/>
                <a:cs typeface="Oswald Regular"/>
                <a:sym typeface="Oswald Regular"/>
              </a:rPr>
              <a:t>to speak out against injustice, to live on their ancestral lands, to not be discriminated against – </a:t>
            </a:r>
            <a:br>
              <a:rPr lang="en-GB" sz="1800" dirty="0">
                <a:latin typeface="Oswald Regular"/>
                <a:ea typeface="Oswald Regular"/>
                <a:cs typeface="Oswald Regular"/>
                <a:sym typeface="Oswald Regular"/>
              </a:rPr>
            </a:br>
            <a:r>
              <a:rPr lang="en-GB" sz="1800" dirty="0">
                <a:latin typeface="Oswald Regular"/>
                <a:ea typeface="Oswald Regular"/>
                <a:cs typeface="Oswald Regular"/>
                <a:sym typeface="Oswald Regular"/>
              </a:rPr>
              <a:t>is under threat. </a:t>
            </a:r>
            <a:br>
              <a:rPr lang="en-GB" sz="1800" dirty="0">
                <a:latin typeface="Oswald Regular"/>
                <a:ea typeface="Oswald Regular"/>
                <a:cs typeface="Oswald Regular"/>
                <a:sym typeface="Oswald Regular"/>
              </a:rPr>
            </a:br>
            <a:endParaRPr sz="1800" dirty="0">
              <a:latin typeface="Oswald Regular"/>
              <a:ea typeface="Oswald Regular"/>
              <a:cs typeface="Oswald Regular"/>
              <a:sym typeface="Oswald Regular"/>
            </a:endParaRPr>
          </a:p>
          <a:p>
            <a:pPr marL="0" lvl="0" indent="0" algn="l" rtl="0">
              <a:lnSpc>
                <a:spcPct val="115000"/>
              </a:lnSpc>
              <a:spcBef>
                <a:spcPts val="750"/>
              </a:spcBef>
              <a:spcAft>
                <a:spcPts val="0"/>
              </a:spcAft>
              <a:buNone/>
            </a:pPr>
            <a:r>
              <a:rPr lang="en-GB" sz="1800" dirty="0">
                <a:latin typeface="Oswald Regular"/>
                <a:ea typeface="Oswald Regular"/>
                <a:cs typeface="Oswald Regular"/>
                <a:sym typeface="Oswald Regular"/>
              </a:rPr>
              <a:t>Our letters, words and actions will put pressure on authorities to take immediate ​ action, so that those who abuse will be brought to justice. And those unjustly imprisoned will taste freedom ​once again. </a:t>
            </a:r>
            <a:endParaRPr sz="1800" dirty="0">
              <a:latin typeface="Oswald Regular"/>
              <a:ea typeface="Oswald Regular"/>
              <a:cs typeface="Oswald Regular"/>
              <a:sym typeface="Oswald Regular"/>
            </a:endParaRPr>
          </a:p>
        </p:txBody>
      </p:sp>
      <p:sp>
        <p:nvSpPr>
          <p:cNvPr id="431" name="Google Shape;431;p55"/>
          <p:cNvSpPr txBox="1"/>
          <p:nvPr/>
        </p:nvSpPr>
        <p:spPr>
          <a:xfrm>
            <a:off x="4211241" y="190500"/>
            <a:ext cx="3243300" cy="833400"/>
          </a:xfrm>
          <a:prstGeom prst="rect">
            <a:avLst/>
          </a:prstGeom>
          <a:noFill/>
          <a:ln>
            <a:noFill/>
          </a:ln>
        </p:spPr>
        <p:txBody>
          <a:bodyPr spcFirstLastPara="1" wrap="square" lIns="68400" tIns="0" rIns="0" bIns="0" anchor="b" anchorCtr="0">
            <a:noAutofit/>
          </a:bodyPr>
          <a:lstStyle/>
          <a:p>
            <a:pPr marL="0" lvl="0" indent="0" algn="l" rtl="0">
              <a:lnSpc>
                <a:spcPct val="90000"/>
              </a:lnSpc>
              <a:spcBef>
                <a:spcPts val="0"/>
              </a:spcBef>
              <a:spcAft>
                <a:spcPts val="0"/>
              </a:spcAft>
              <a:buNone/>
            </a:pPr>
            <a:r>
              <a:rPr lang="en-GB" sz="2400" b="1">
                <a:latin typeface="Oswald"/>
                <a:ea typeface="Oswald"/>
                <a:cs typeface="Oswald"/>
                <a:sym typeface="Oswald"/>
              </a:rPr>
              <a:t>WHY DO WE NEED </a:t>
            </a:r>
            <a:endParaRPr sz="2400" b="1">
              <a:latin typeface="Oswald"/>
              <a:ea typeface="Oswald"/>
              <a:cs typeface="Oswald"/>
              <a:sym typeface="Oswald"/>
            </a:endParaRPr>
          </a:p>
          <a:p>
            <a:pPr marL="0" lvl="0" indent="0" algn="l" rtl="0">
              <a:lnSpc>
                <a:spcPct val="90000"/>
              </a:lnSpc>
              <a:spcBef>
                <a:spcPts val="0"/>
              </a:spcBef>
              <a:spcAft>
                <a:spcPts val="0"/>
              </a:spcAft>
              <a:buNone/>
            </a:pPr>
            <a:r>
              <a:rPr lang="en-GB" sz="2400" b="1">
                <a:latin typeface="Oswald"/>
                <a:ea typeface="Oswald"/>
                <a:cs typeface="Oswald"/>
                <a:sym typeface="Oswald"/>
              </a:rPr>
              <a:t>TO TAKE ACTION?</a:t>
            </a:r>
            <a:endParaRPr sz="2400" b="1">
              <a:latin typeface="Oswald"/>
              <a:ea typeface="Oswald"/>
              <a:cs typeface="Oswald"/>
              <a:sym typeface="Oswald"/>
            </a:endParaRPr>
          </a:p>
        </p:txBody>
      </p:sp>
      <p:pic>
        <p:nvPicPr>
          <p:cNvPr id="432" name="Google Shape;432;p55"/>
          <p:cNvPicPr preferRelativeResize="0"/>
          <p:nvPr/>
        </p:nvPicPr>
        <p:blipFill rotWithShape="1">
          <a:blip r:embed="rId3">
            <a:alphaModFix/>
          </a:blip>
          <a:srcRect/>
          <a:stretch/>
        </p:blipFill>
        <p:spPr>
          <a:xfrm>
            <a:off x="300417" y="1197645"/>
            <a:ext cx="2797389" cy="2669126"/>
          </a:xfrm>
          <a:prstGeom prst="rect">
            <a:avLst/>
          </a:prstGeom>
          <a:noFill/>
          <a:ln>
            <a:noFill/>
          </a:ln>
        </p:spPr>
      </p:pic>
      <p:sp>
        <p:nvSpPr>
          <p:cNvPr id="433" name="Google Shape;433;p55"/>
          <p:cNvSpPr txBox="1"/>
          <p:nvPr/>
        </p:nvSpPr>
        <p:spPr>
          <a:xfrm>
            <a:off x="1165034" y="1553377"/>
            <a:ext cx="1098900" cy="2423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000">
                <a:latin typeface="Oswald Regular"/>
                <a:ea typeface="Oswald Regular"/>
                <a:cs typeface="Oswald Regular"/>
                <a:sym typeface="Oswald Regular"/>
              </a:rPr>
              <a:t>People in more than 170 countries and territories take part in all kinds of events </a:t>
            </a:r>
            <a:endParaRPr sz="1000"/>
          </a:p>
          <a:p>
            <a:pPr marL="0" marR="0" lvl="0" indent="0" algn="l" rtl="0">
              <a:spcBef>
                <a:spcPts val="0"/>
              </a:spcBef>
              <a:spcAft>
                <a:spcPts val="0"/>
              </a:spcAft>
              <a:buNone/>
            </a:pPr>
            <a:endParaRPr sz="1000">
              <a:latin typeface="Oswald Regular"/>
              <a:ea typeface="Oswald Regular"/>
              <a:cs typeface="Oswald Regular"/>
              <a:sym typeface="Oswald Regular"/>
            </a:endParaRPr>
          </a:p>
          <a:p>
            <a:pPr marL="0" marR="0" lvl="0" indent="0" algn="l" rtl="0">
              <a:spcBef>
                <a:spcPts val="0"/>
              </a:spcBef>
              <a:spcAft>
                <a:spcPts val="0"/>
              </a:spcAft>
              <a:buNone/>
            </a:pPr>
            <a:r>
              <a:rPr lang="en-GB" sz="1000">
                <a:latin typeface="Oswald Regular"/>
                <a:ea typeface="Oswald Regular"/>
                <a:cs typeface="Oswald Regular"/>
                <a:sym typeface="Oswald Regular"/>
              </a:rPr>
              <a:t>Writing millions of letters, emails, tweets and petitions </a:t>
            </a:r>
            <a:endParaRPr sz="1000"/>
          </a:p>
          <a:p>
            <a:pPr marL="0" marR="0" lvl="0" indent="0" algn="l" rtl="0">
              <a:spcBef>
                <a:spcPts val="0"/>
              </a:spcBef>
              <a:spcAft>
                <a:spcPts val="0"/>
              </a:spcAft>
              <a:buNone/>
            </a:pPr>
            <a:endParaRPr sz="1000">
              <a:latin typeface="Oswald Regular"/>
              <a:ea typeface="Oswald Regular"/>
              <a:cs typeface="Oswald Regular"/>
              <a:sym typeface="Oswald Regular"/>
            </a:endParaRPr>
          </a:p>
          <a:p>
            <a:pPr marL="0" marR="0" lvl="0" indent="0" algn="l" rtl="0">
              <a:spcBef>
                <a:spcPts val="0"/>
              </a:spcBef>
              <a:spcAft>
                <a:spcPts val="0"/>
              </a:spcAft>
              <a:buNone/>
            </a:pPr>
            <a:endParaRPr sz="1000">
              <a:latin typeface="Oswald Regular"/>
              <a:ea typeface="Oswald Regular"/>
              <a:cs typeface="Oswald Regular"/>
              <a:sym typeface="Oswald Regular"/>
            </a:endParaRPr>
          </a:p>
          <a:p>
            <a:pPr marL="0" marR="0" lvl="0" indent="0" algn="l" rtl="0">
              <a:spcBef>
                <a:spcPts val="0"/>
              </a:spcBef>
              <a:spcAft>
                <a:spcPts val="0"/>
              </a:spcAft>
              <a:buNone/>
            </a:pPr>
            <a:r>
              <a:rPr lang="en-GB" sz="1000">
                <a:latin typeface="Oswald Regular"/>
                <a:ea typeface="Oswald Regular"/>
                <a:cs typeface="Oswald Regular"/>
                <a:sym typeface="Oswald Regular"/>
              </a:rPr>
              <a:t>Supporting people who’ve been harassed, threatened and unjustly jailed</a:t>
            </a:r>
            <a:endParaRPr sz="1000"/>
          </a:p>
        </p:txBody>
      </p:sp>
      <p:sp>
        <p:nvSpPr>
          <p:cNvPr id="434" name="Google Shape;434;p55"/>
          <p:cNvSpPr txBox="1"/>
          <p:nvPr/>
        </p:nvSpPr>
        <p:spPr>
          <a:xfrm>
            <a:off x="2863491" y="1553378"/>
            <a:ext cx="1098900" cy="3116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000">
                <a:latin typeface="Oswald Regular"/>
                <a:ea typeface="Oswald Regular"/>
                <a:cs typeface="Oswald Regular"/>
                <a:sym typeface="Oswald Regular"/>
              </a:rPr>
              <a:t>Putting pressure on governments, leaders and decision-makers</a:t>
            </a:r>
            <a:endParaRPr sz="1000"/>
          </a:p>
          <a:p>
            <a:pPr marL="0" marR="0" lvl="0" indent="0" algn="l" rtl="0">
              <a:spcBef>
                <a:spcPts val="0"/>
              </a:spcBef>
              <a:spcAft>
                <a:spcPts val="0"/>
              </a:spcAft>
              <a:buNone/>
            </a:pPr>
            <a:r>
              <a:rPr lang="en-GB" sz="1000">
                <a:latin typeface="Oswald Regular"/>
                <a:ea typeface="Oswald Regular"/>
                <a:cs typeface="Oswald Regular"/>
                <a:sym typeface="Oswald Regular"/>
              </a:rPr>
              <a:t> </a:t>
            </a:r>
            <a:endParaRPr sz="1000"/>
          </a:p>
          <a:p>
            <a:pPr marL="0" marR="0" lvl="0" indent="0" algn="l" rtl="0">
              <a:spcBef>
                <a:spcPts val="0"/>
              </a:spcBef>
              <a:spcAft>
                <a:spcPts val="0"/>
              </a:spcAft>
              <a:buNone/>
            </a:pPr>
            <a:endParaRPr sz="1000">
              <a:latin typeface="Oswald Regular"/>
              <a:ea typeface="Oswald Regular"/>
              <a:cs typeface="Oswald Regular"/>
              <a:sym typeface="Oswald Regular"/>
            </a:endParaRPr>
          </a:p>
          <a:p>
            <a:pPr marL="0" marR="0" lvl="0" indent="0" algn="l" rtl="0">
              <a:spcBef>
                <a:spcPts val="0"/>
              </a:spcBef>
              <a:spcAft>
                <a:spcPts val="0"/>
              </a:spcAft>
              <a:buNone/>
            </a:pPr>
            <a:r>
              <a:rPr lang="en-GB" sz="1000">
                <a:latin typeface="Oswald Regular"/>
                <a:ea typeface="Oswald Regular"/>
                <a:cs typeface="Oswald Regular"/>
                <a:sym typeface="Oswald Regular"/>
              </a:rPr>
              <a:t>Showing love and support for the people and their families </a:t>
            </a:r>
            <a:endParaRPr sz="1000"/>
          </a:p>
          <a:p>
            <a:pPr marL="0" marR="0" lvl="0" indent="0" algn="l" rtl="0">
              <a:spcBef>
                <a:spcPts val="0"/>
              </a:spcBef>
              <a:spcAft>
                <a:spcPts val="0"/>
              </a:spcAft>
              <a:buNone/>
            </a:pPr>
            <a:endParaRPr sz="1000">
              <a:latin typeface="Oswald Regular"/>
              <a:ea typeface="Oswald Regular"/>
              <a:cs typeface="Oswald Regular"/>
              <a:sym typeface="Oswald Regular"/>
            </a:endParaRPr>
          </a:p>
          <a:p>
            <a:pPr marL="0" marR="0" lvl="0" indent="0" algn="l" rtl="0">
              <a:spcBef>
                <a:spcPts val="0"/>
              </a:spcBef>
              <a:spcAft>
                <a:spcPts val="0"/>
              </a:spcAft>
              <a:buNone/>
            </a:pPr>
            <a:endParaRPr sz="1000">
              <a:latin typeface="Oswald Regular"/>
              <a:ea typeface="Oswald Regular"/>
              <a:cs typeface="Oswald Regular"/>
              <a:sym typeface="Oswald Regular"/>
            </a:endParaRPr>
          </a:p>
          <a:p>
            <a:pPr marL="0" marR="0" lvl="0" indent="0" algn="l" rtl="0">
              <a:spcBef>
                <a:spcPts val="0"/>
              </a:spcBef>
              <a:spcAft>
                <a:spcPts val="0"/>
              </a:spcAft>
              <a:buNone/>
            </a:pPr>
            <a:r>
              <a:rPr lang="en-GB" sz="1000">
                <a:latin typeface="Oswald Regular"/>
                <a:ea typeface="Oswald Regular"/>
                <a:cs typeface="Oswald Regular"/>
                <a:sym typeface="Oswald Regular"/>
              </a:rPr>
              <a:t>And making change happen – releasing activists, securing justice for those whose rights have been wronged and protecting people who stand up for change</a:t>
            </a:r>
            <a:endParaRPr sz="1000"/>
          </a:p>
          <a:p>
            <a:pPr marL="0" marR="0" lvl="0" indent="0" algn="l" rtl="0">
              <a:spcBef>
                <a:spcPts val="0"/>
              </a:spcBef>
              <a:spcAft>
                <a:spcPts val="0"/>
              </a:spcAft>
              <a:buNone/>
            </a:pPr>
            <a:endParaRPr sz="1000">
              <a:latin typeface="Oswald Regular"/>
              <a:ea typeface="Oswald Regular"/>
              <a:cs typeface="Oswald Regular"/>
              <a:sym typeface="Oswald Regular"/>
            </a:endParaRPr>
          </a:p>
        </p:txBody>
      </p:sp>
      <p:cxnSp>
        <p:nvCxnSpPr>
          <p:cNvPr id="435" name="Google Shape;435;p55"/>
          <p:cNvCxnSpPr/>
          <p:nvPr/>
        </p:nvCxnSpPr>
        <p:spPr>
          <a:xfrm>
            <a:off x="4091450" y="421050"/>
            <a:ext cx="0" cy="3908400"/>
          </a:xfrm>
          <a:prstGeom prst="straightConnector1">
            <a:avLst/>
          </a:prstGeom>
          <a:noFill/>
          <a:ln w="9525" cap="flat" cmpd="sng">
            <a:solidFill>
              <a:schemeClr val="dk2"/>
            </a:solidFill>
            <a:prstDash val="solid"/>
            <a:round/>
            <a:headEnd type="none" w="med" len="med"/>
            <a:tailEnd type="none" w="med" len="med"/>
          </a:ln>
        </p:spPr>
      </p:cxnSp>
      <p:sp>
        <p:nvSpPr>
          <p:cNvPr id="436" name="Google Shape;436;p55"/>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56"/>
          <p:cNvPicPr preferRelativeResize="0"/>
          <p:nvPr/>
        </p:nvPicPr>
        <p:blipFill rotWithShape="1">
          <a:blip r:embed="rId3">
            <a:alphaModFix/>
          </a:blip>
          <a:srcRect/>
          <a:stretch/>
        </p:blipFill>
        <p:spPr>
          <a:xfrm>
            <a:off x="3781150" y="1432200"/>
            <a:ext cx="5375726" cy="3730850"/>
          </a:xfrm>
          <a:prstGeom prst="rect">
            <a:avLst/>
          </a:prstGeom>
          <a:noFill/>
          <a:ln>
            <a:noFill/>
          </a:ln>
        </p:spPr>
      </p:pic>
      <p:sp>
        <p:nvSpPr>
          <p:cNvPr id="442" name="Google Shape;442;p56"/>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14</a:t>
            </a:fld>
            <a:endParaRPr sz="800" b="1">
              <a:latin typeface="Oswald"/>
              <a:ea typeface="Oswald"/>
              <a:cs typeface="Oswald"/>
              <a:sym typeface="Oswald"/>
            </a:endParaRPr>
          </a:p>
        </p:txBody>
      </p:sp>
      <p:sp>
        <p:nvSpPr>
          <p:cNvPr id="443" name="Google Shape;443;p56"/>
          <p:cNvSpPr txBox="1"/>
          <p:nvPr/>
        </p:nvSpPr>
        <p:spPr>
          <a:xfrm>
            <a:off x="755575" y="1284175"/>
            <a:ext cx="3645600" cy="3371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GB" sz="1300" b="1">
                <a:solidFill>
                  <a:srgbClr val="424242"/>
                </a:solidFill>
                <a:latin typeface="Oswald"/>
                <a:ea typeface="Oswald"/>
                <a:cs typeface="Oswald"/>
                <a:sym typeface="Oswald"/>
              </a:rPr>
              <a:t>1. LISTEN TO THE STORIES </a:t>
            </a:r>
            <a:endParaRPr sz="1600"/>
          </a:p>
          <a:p>
            <a:pPr marL="0" marR="0" lvl="0" indent="0" algn="l" rtl="0">
              <a:lnSpc>
                <a:spcPct val="115000"/>
              </a:lnSpc>
              <a:spcBef>
                <a:spcPts val="900"/>
              </a:spcBef>
              <a:spcAft>
                <a:spcPts val="0"/>
              </a:spcAft>
              <a:buNone/>
            </a:pPr>
            <a:r>
              <a:rPr lang="en-GB" sz="1300" b="1">
                <a:solidFill>
                  <a:srgbClr val="424242"/>
                </a:solidFill>
                <a:latin typeface="Oswald"/>
                <a:ea typeface="Oswald"/>
                <a:cs typeface="Oswald"/>
                <a:sym typeface="Oswald"/>
              </a:rPr>
              <a:t>2. WRITE YOUR LETTERS TO: </a:t>
            </a:r>
            <a:endParaRPr sz="1600"/>
          </a:p>
          <a:p>
            <a:pPr marL="0" marR="0" lvl="0" indent="0" algn="l" rtl="0">
              <a:lnSpc>
                <a:spcPct val="115000"/>
              </a:lnSpc>
              <a:spcBef>
                <a:spcPts val="0"/>
              </a:spcBef>
              <a:spcAft>
                <a:spcPts val="0"/>
              </a:spcAft>
              <a:buNone/>
            </a:pPr>
            <a:r>
              <a:rPr lang="en-GB" sz="1200">
                <a:solidFill>
                  <a:srgbClr val="424242"/>
                </a:solidFill>
                <a:latin typeface="Oswald Regular"/>
                <a:ea typeface="Oswald Regular"/>
                <a:cs typeface="Oswald Regular"/>
                <a:sym typeface="Oswald Regular"/>
              </a:rPr>
              <a:t>The government we are trying to persuade to help </a:t>
            </a:r>
            <a:br>
              <a:rPr lang="en-GB" sz="1200">
                <a:solidFill>
                  <a:srgbClr val="424242"/>
                </a:solidFill>
                <a:latin typeface="Oswald Regular"/>
                <a:ea typeface="Oswald Regular"/>
                <a:cs typeface="Oswald Regular"/>
                <a:sym typeface="Oswald Regular"/>
              </a:rPr>
            </a:br>
            <a:r>
              <a:rPr lang="en-GB" sz="1200">
                <a:solidFill>
                  <a:srgbClr val="424242"/>
                </a:solidFill>
                <a:latin typeface="Oswald Regular"/>
                <a:ea typeface="Oswald Regular"/>
                <a:cs typeface="Oswald Regular"/>
                <a:sym typeface="Oswald Regular"/>
              </a:rPr>
              <a:t>the person or people featured in each case</a:t>
            </a:r>
            <a:endParaRPr sz="1200"/>
          </a:p>
          <a:p>
            <a:pPr marL="0" marR="0" lvl="0" indent="0" algn="l" rtl="0">
              <a:lnSpc>
                <a:spcPct val="115000"/>
              </a:lnSpc>
              <a:spcBef>
                <a:spcPts val="0"/>
              </a:spcBef>
              <a:spcAft>
                <a:spcPts val="0"/>
              </a:spcAft>
              <a:buNone/>
            </a:pPr>
            <a:r>
              <a:rPr lang="en-GB" sz="1200">
                <a:solidFill>
                  <a:srgbClr val="424242"/>
                </a:solidFill>
                <a:latin typeface="Oswald Regular"/>
                <a:ea typeface="Oswald Regular"/>
                <a:cs typeface="Oswald Regular"/>
                <a:sym typeface="Oswald Regular"/>
              </a:rPr>
              <a:t>The person or people we want to help, or someone they are close to </a:t>
            </a:r>
            <a:endParaRPr sz="1200"/>
          </a:p>
          <a:p>
            <a:pPr marL="0" marR="0" lvl="0" indent="0" algn="l" rtl="0">
              <a:lnSpc>
                <a:spcPct val="115000"/>
              </a:lnSpc>
              <a:spcBef>
                <a:spcPts val="900"/>
              </a:spcBef>
              <a:spcAft>
                <a:spcPts val="0"/>
              </a:spcAft>
              <a:buNone/>
            </a:pPr>
            <a:r>
              <a:rPr lang="en-GB" sz="1300" b="1">
                <a:solidFill>
                  <a:srgbClr val="424242"/>
                </a:solidFill>
                <a:latin typeface="Oswald"/>
                <a:ea typeface="Oswald"/>
                <a:cs typeface="Oswald"/>
                <a:sym typeface="Oswald"/>
              </a:rPr>
              <a:t>3. TAG YOUR LETTERS SO AMNESTY </a:t>
            </a:r>
            <a:br>
              <a:rPr lang="en-GB" sz="1300" b="1">
                <a:solidFill>
                  <a:srgbClr val="424242"/>
                </a:solidFill>
                <a:latin typeface="Oswald"/>
                <a:ea typeface="Oswald"/>
                <a:cs typeface="Oswald"/>
                <a:sym typeface="Oswald"/>
              </a:rPr>
            </a:br>
            <a:r>
              <a:rPr lang="en-GB" sz="1300" b="1">
                <a:solidFill>
                  <a:srgbClr val="424242"/>
                </a:solidFill>
                <a:latin typeface="Oswald"/>
                <a:ea typeface="Oswald"/>
                <a:cs typeface="Oswald"/>
                <a:sym typeface="Oswald"/>
              </a:rPr>
              <a:t>CAN FIND ​THEM ON SOCIAL </a:t>
            </a:r>
            <a:endParaRPr sz="1600"/>
          </a:p>
          <a:p>
            <a:pPr marL="0" marR="0" lvl="0" indent="0" algn="l" rtl="0">
              <a:lnSpc>
                <a:spcPct val="115000"/>
              </a:lnSpc>
              <a:spcBef>
                <a:spcPts val="0"/>
              </a:spcBef>
              <a:spcAft>
                <a:spcPts val="0"/>
              </a:spcAft>
              <a:buNone/>
            </a:pPr>
            <a:r>
              <a:rPr lang="en-GB" sz="1200">
                <a:solidFill>
                  <a:srgbClr val="424242"/>
                </a:solidFill>
                <a:latin typeface="Oswald Regular"/>
                <a:ea typeface="Oswald Regular"/>
                <a:cs typeface="Oswald Regular"/>
                <a:sym typeface="Oswald Regular"/>
              </a:rPr>
              <a:t>Take a photo of your letter </a:t>
            </a:r>
            <a:endParaRPr sz="1200"/>
          </a:p>
          <a:p>
            <a:pPr marL="0" marR="0" lvl="0" indent="0" algn="l" rtl="0">
              <a:lnSpc>
                <a:spcPct val="115000"/>
              </a:lnSpc>
              <a:spcBef>
                <a:spcPts val="0"/>
              </a:spcBef>
              <a:spcAft>
                <a:spcPts val="0"/>
              </a:spcAft>
              <a:buNone/>
            </a:pPr>
            <a:r>
              <a:rPr lang="en-GB" sz="1200">
                <a:solidFill>
                  <a:srgbClr val="424242"/>
                </a:solidFill>
                <a:latin typeface="Oswald Regular"/>
                <a:ea typeface="Oswald Regular"/>
                <a:cs typeface="Oswald Regular"/>
                <a:sym typeface="Oswald Regular"/>
              </a:rPr>
              <a:t>Post in on your social media channels, tagging it with the unique </a:t>
            </a:r>
            <a:br>
              <a:rPr lang="en-GB" sz="1200">
                <a:solidFill>
                  <a:srgbClr val="424242"/>
                </a:solidFill>
                <a:latin typeface="Oswald Regular"/>
                <a:ea typeface="Oswald Regular"/>
                <a:cs typeface="Oswald Regular"/>
                <a:sym typeface="Oswald Regular"/>
              </a:rPr>
            </a:br>
            <a:r>
              <a:rPr lang="en-GB" sz="1200">
                <a:solidFill>
                  <a:srgbClr val="424242"/>
                </a:solidFill>
                <a:latin typeface="Oswald Regular"/>
                <a:ea typeface="Oswald Regular"/>
                <a:cs typeface="Oswald Regular"/>
                <a:sym typeface="Oswald Regular"/>
              </a:rPr>
              <a:t>event hashtag </a:t>
            </a:r>
            <a:endParaRPr sz="1200"/>
          </a:p>
          <a:p>
            <a:pPr marL="0" marR="0" lvl="0" indent="0" algn="l" rtl="0">
              <a:lnSpc>
                <a:spcPct val="115000"/>
              </a:lnSpc>
              <a:spcBef>
                <a:spcPts val="0"/>
              </a:spcBef>
              <a:spcAft>
                <a:spcPts val="0"/>
              </a:spcAft>
              <a:buNone/>
            </a:pPr>
            <a:r>
              <a:rPr lang="en-GB" sz="1200">
                <a:solidFill>
                  <a:srgbClr val="424242"/>
                </a:solidFill>
                <a:latin typeface="Oswald Regular"/>
                <a:ea typeface="Oswald Regular"/>
                <a:cs typeface="Oswald Regular"/>
                <a:sym typeface="Oswald Regular"/>
              </a:rPr>
              <a:t>Make sure the posts are public so we can find it </a:t>
            </a:r>
            <a:endParaRPr sz="1200"/>
          </a:p>
          <a:p>
            <a:pPr marL="0" marR="0" lvl="0" indent="0" algn="l" rtl="0">
              <a:lnSpc>
                <a:spcPct val="115000"/>
              </a:lnSpc>
              <a:spcBef>
                <a:spcPts val="900"/>
              </a:spcBef>
              <a:spcAft>
                <a:spcPts val="0"/>
              </a:spcAft>
              <a:buNone/>
            </a:pPr>
            <a:r>
              <a:rPr lang="en-GB" sz="1300" b="1">
                <a:solidFill>
                  <a:srgbClr val="424242"/>
                </a:solidFill>
                <a:latin typeface="Oswald"/>
                <a:ea typeface="Oswald"/>
                <a:cs typeface="Oswald"/>
                <a:sym typeface="Oswald"/>
              </a:rPr>
              <a:t>4. AMNESTY WILL DELIVER YOUR LETTERS </a:t>
            </a:r>
            <a:endParaRPr sz="1600"/>
          </a:p>
          <a:p>
            <a:pPr marL="0" marR="0" lvl="0" indent="0" algn="l" rtl="0">
              <a:lnSpc>
                <a:spcPct val="115000"/>
              </a:lnSpc>
              <a:spcBef>
                <a:spcPts val="0"/>
              </a:spcBef>
              <a:spcAft>
                <a:spcPts val="0"/>
              </a:spcAft>
              <a:buNone/>
            </a:pPr>
            <a:r>
              <a:rPr lang="en-GB" sz="1200">
                <a:solidFill>
                  <a:srgbClr val="424242"/>
                </a:solidFill>
                <a:latin typeface="Oswald Regular"/>
                <a:ea typeface="Oswald Regular"/>
                <a:cs typeface="Oswald Regular"/>
                <a:sym typeface="Oswald Regular"/>
              </a:rPr>
              <a:t>Amnesty will then collect all actions and give them to the </a:t>
            </a:r>
            <a:br>
              <a:rPr lang="en-GB" sz="1200">
                <a:solidFill>
                  <a:srgbClr val="424242"/>
                </a:solidFill>
                <a:latin typeface="Oswald Regular"/>
                <a:ea typeface="Oswald Regular"/>
                <a:cs typeface="Oswald Regular"/>
                <a:sym typeface="Oswald Regular"/>
              </a:rPr>
            </a:br>
            <a:r>
              <a:rPr lang="en-GB" sz="1200">
                <a:solidFill>
                  <a:srgbClr val="424242"/>
                </a:solidFill>
                <a:latin typeface="Oswald Regular"/>
                <a:ea typeface="Oswald Regular"/>
                <a:cs typeface="Oswald Regular"/>
                <a:sym typeface="Oswald Regular"/>
              </a:rPr>
              <a:t>governments, the people we’re trying to help, or their families</a:t>
            </a:r>
            <a:endParaRPr sz="1100">
              <a:solidFill>
                <a:srgbClr val="424242"/>
              </a:solidFill>
              <a:latin typeface="Oswald Regular"/>
              <a:ea typeface="Oswald Regular"/>
              <a:cs typeface="Oswald Regular"/>
              <a:sym typeface="Oswald Regular"/>
            </a:endParaRPr>
          </a:p>
        </p:txBody>
      </p:sp>
      <p:sp>
        <p:nvSpPr>
          <p:cNvPr id="444" name="Google Shape;444;p56"/>
          <p:cNvSpPr txBox="1">
            <a:spLocks noGrp="1"/>
          </p:cNvSpPr>
          <p:nvPr>
            <p:ph type="title"/>
          </p:nvPr>
        </p:nvSpPr>
        <p:spPr>
          <a:xfrm>
            <a:off x="628649" y="337772"/>
            <a:ext cx="6220500" cy="690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000000"/>
              </a:buClr>
              <a:buSzPts val="2800"/>
              <a:buFont typeface="Oswald"/>
              <a:buNone/>
            </a:pPr>
            <a:r>
              <a:rPr lang="en-GB" sz="2400"/>
              <a:t>HOW TO WRITE </a:t>
            </a:r>
            <a:endParaRPr sz="2400"/>
          </a:p>
          <a:p>
            <a:pPr marL="0" lvl="0" indent="0" algn="l" rtl="0">
              <a:spcBef>
                <a:spcPts val="0"/>
              </a:spcBef>
              <a:spcAft>
                <a:spcPts val="0"/>
              </a:spcAft>
              <a:buClr>
                <a:srgbClr val="000000"/>
              </a:buClr>
              <a:buSzPts val="2800"/>
              <a:buFont typeface="Oswald"/>
              <a:buNone/>
            </a:pPr>
            <a:r>
              <a:rPr lang="en-GB" sz="2400"/>
              <a:t>FOR RIGHTS</a:t>
            </a:r>
            <a:endParaRPr sz="2800"/>
          </a:p>
        </p:txBody>
      </p:sp>
      <p:sp>
        <p:nvSpPr>
          <p:cNvPr id="445" name="Google Shape;445;p56"/>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a:spLocks noGrp="1"/>
          </p:cNvSpPr>
          <p:nvPr>
            <p:ph type="title"/>
          </p:nvPr>
        </p:nvSpPr>
        <p:spPr>
          <a:xfrm>
            <a:off x="629841" y="339189"/>
            <a:ext cx="3097500" cy="474300"/>
          </a:xfrm>
          <a:prstGeom prst="rect">
            <a:avLst/>
          </a:prstGeom>
          <a:noFill/>
          <a:ln>
            <a:noFill/>
          </a:ln>
        </p:spPr>
        <p:txBody>
          <a:bodyPr spcFirstLastPara="1" wrap="square" lIns="72000" tIns="0" rIns="68575" bIns="0" anchor="t" anchorCtr="0">
            <a:noAutofit/>
          </a:bodyPr>
          <a:lstStyle/>
          <a:p>
            <a:pPr marL="0" lvl="0" indent="0" algn="l" rtl="0">
              <a:spcBef>
                <a:spcPts val="0"/>
              </a:spcBef>
              <a:spcAft>
                <a:spcPts val="0"/>
              </a:spcAft>
              <a:buClr>
                <a:srgbClr val="000000"/>
              </a:buClr>
              <a:buSzPts val="2800"/>
              <a:buFont typeface="Oswald"/>
              <a:buNone/>
            </a:pPr>
            <a:r>
              <a:rPr lang="en-GB" sz="1800">
                <a:latin typeface="Oswald"/>
                <a:ea typeface="Oswald"/>
                <a:cs typeface="Oswald"/>
                <a:sym typeface="Oswald"/>
              </a:rPr>
              <a:t>WRITE A LETTER,</a:t>
            </a:r>
            <a:endParaRPr sz="1800">
              <a:latin typeface="Oswald"/>
              <a:ea typeface="Oswald"/>
              <a:cs typeface="Oswald"/>
              <a:sym typeface="Oswald"/>
            </a:endParaRPr>
          </a:p>
          <a:p>
            <a:pPr marL="0" lvl="0" indent="0" algn="l" rtl="0">
              <a:spcBef>
                <a:spcPts val="0"/>
              </a:spcBef>
              <a:spcAft>
                <a:spcPts val="0"/>
              </a:spcAft>
              <a:buClr>
                <a:srgbClr val="000000"/>
              </a:buClr>
              <a:buSzPts val="2800"/>
              <a:buFont typeface="Oswald"/>
              <a:buNone/>
            </a:pPr>
            <a:r>
              <a:rPr lang="en-GB" sz="1800">
                <a:latin typeface="Oswald"/>
                <a:ea typeface="Oswald"/>
                <a:cs typeface="Oswald"/>
                <a:sym typeface="Oswald"/>
              </a:rPr>
              <a:t>CHANGE A LIFE</a:t>
            </a:r>
            <a:endParaRPr sz="1800"/>
          </a:p>
          <a:p>
            <a:pPr marL="0" lvl="0" indent="0" algn="l" rtl="0">
              <a:lnSpc>
                <a:spcPct val="90000"/>
              </a:lnSpc>
              <a:spcBef>
                <a:spcPts val="0"/>
              </a:spcBef>
              <a:spcAft>
                <a:spcPts val="0"/>
              </a:spcAft>
              <a:buClr>
                <a:srgbClr val="000000"/>
              </a:buClr>
              <a:buSzPts val="1500"/>
              <a:buFont typeface="Oswald"/>
              <a:buNone/>
            </a:pPr>
            <a:endParaRPr sz="1100"/>
          </a:p>
        </p:txBody>
      </p:sp>
      <p:sp>
        <p:nvSpPr>
          <p:cNvPr id="451" name="Google Shape;451;p57"/>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15</a:t>
            </a:fld>
            <a:endParaRPr sz="800" b="1">
              <a:latin typeface="Oswald"/>
              <a:ea typeface="Oswald"/>
              <a:cs typeface="Oswald"/>
              <a:sym typeface="Oswald"/>
            </a:endParaRPr>
          </a:p>
        </p:txBody>
      </p:sp>
      <p:sp>
        <p:nvSpPr>
          <p:cNvPr id="452" name="Google Shape;452;p57"/>
          <p:cNvSpPr txBox="1"/>
          <p:nvPr/>
        </p:nvSpPr>
        <p:spPr>
          <a:xfrm>
            <a:off x="628650" y="1087050"/>
            <a:ext cx="3288900" cy="3502800"/>
          </a:xfrm>
          <a:prstGeom prst="rect">
            <a:avLst/>
          </a:prstGeom>
          <a:noFill/>
          <a:ln>
            <a:noFill/>
          </a:ln>
        </p:spPr>
        <p:txBody>
          <a:bodyPr spcFirstLastPara="1" wrap="square" lIns="0" tIns="0" rIns="68525" bIns="34275" anchor="t" anchorCtr="0">
            <a:noAutofit/>
          </a:bodyPr>
          <a:lstStyle/>
          <a:p>
            <a:pPr marL="0" lvl="0" indent="0" algn="l" rtl="0">
              <a:spcBef>
                <a:spcPts val="0"/>
              </a:spcBef>
              <a:spcAft>
                <a:spcPts val="0"/>
              </a:spcAft>
              <a:buNone/>
            </a:pPr>
            <a:r>
              <a:rPr lang="en-GB" sz="2000">
                <a:latin typeface="Oswald Regular"/>
                <a:ea typeface="Oswald Regular"/>
                <a:cs typeface="Oswald Regular"/>
                <a:sym typeface="Oswald Regular"/>
              </a:rPr>
              <a:t>Encourage the participants to write to the President of Burundi at the following address: </a:t>
            </a:r>
            <a:endParaRPr sz="2000">
              <a:latin typeface="Oswald Regular"/>
              <a:ea typeface="Oswald Regular"/>
              <a:cs typeface="Oswald Regular"/>
              <a:sym typeface="Oswald Regular"/>
            </a:endParaRPr>
          </a:p>
          <a:p>
            <a:pPr marL="0" lvl="0" indent="0" algn="l" rtl="0">
              <a:spcBef>
                <a:spcPts val="0"/>
              </a:spcBef>
              <a:spcAft>
                <a:spcPts val="0"/>
              </a:spcAft>
              <a:buNone/>
            </a:pP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Evariste Ndayishimiye, President of the Republic </a:t>
            </a: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Ntare Rushatsi House </a:t>
            </a: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Bujumbura, Burundi. </a:t>
            </a: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Email: </a:t>
            </a:r>
            <a:r>
              <a:rPr lang="en-GB" sz="1200" u="sng">
                <a:solidFill>
                  <a:schemeClr val="hlink"/>
                </a:solidFill>
                <a:latin typeface="Oswald Regular"/>
                <a:ea typeface="Oswald Regular"/>
                <a:cs typeface="Oswald Regular"/>
                <a:sym typeface="Oswald Regular"/>
                <a:hlinkClick r:id="rId3"/>
              </a:rPr>
              <a:t>presidence@burundi.gov.bi</a:t>
            </a: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@GeneralNeva – </a:t>
            </a:r>
            <a:r>
              <a:rPr lang="en-GB" sz="1200" u="sng">
                <a:solidFill>
                  <a:schemeClr val="hlink"/>
                </a:solidFill>
                <a:latin typeface="Oswald Regular"/>
                <a:ea typeface="Oswald Regular"/>
                <a:cs typeface="Oswald Regular"/>
                <a:sym typeface="Oswald Regular"/>
                <a:hlinkClick r:id="rId4"/>
              </a:rPr>
              <a:t>Twitter</a:t>
            </a:r>
            <a:r>
              <a:rPr lang="en-GB" sz="1200">
                <a:latin typeface="Oswald Regular"/>
                <a:ea typeface="Oswald Regular"/>
                <a:cs typeface="Oswald Regular"/>
                <a:sym typeface="Oswald Regular"/>
              </a:rPr>
              <a:t>, </a:t>
            </a:r>
            <a:r>
              <a:rPr lang="en-GB" sz="1200" u="sng">
                <a:solidFill>
                  <a:schemeClr val="hlink"/>
                </a:solidFill>
                <a:latin typeface="Oswald Regular"/>
                <a:ea typeface="Oswald Regular"/>
                <a:cs typeface="Oswald Regular"/>
                <a:sym typeface="Oswald Regular"/>
                <a:hlinkClick r:id="rId5"/>
              </a:rPr>
              <a:t>Facebook</a:t>
            </a:r>
            <a:r>
              <a:rPr lang="en-GB" sz="1200">
                <a:latin typeface="Oswald Regular"/>
                <a:ea typeface="Oswald Regular"/>
                <a:cs typeface="Oswald Regular"/>
                <a:sym typeface="Oswald Regular"/>
              </a:rPr>
              <a:t> and </a:t>
            </a:r>
            <a:r>
              <a:rPr lang="en-GB" sz="1200" u="sng">
                <a:solidFill>
                  <a:schemeClr val="hlink"/>
                </a:solidFill>
                <a:latin typeface="Oswald Regular"/>
                <a:ea typeface="Oswald Regular"/>
                <a:cs typeface="Oswald Regular"/>
                <a:sym typeface="Oswald Regular"/>
                <a:hlinkClick r:id="rId6"/>
              </a:rPr>
              <a:t>Instagram</a:t>
            </a: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Salutation: Dear Mr President </a:t>
            </a:r>
            <a:endParaRPr sz="1200">
              <a:latin typeface="Oswald Regular"/>
              <a:ea typeface="Oswald Regular"/>
              <a:cs typeface="Oswald Regular"/>
              <a:sym typeface="Oswald Regular"/>
            </a:endParaRPr>
          </a:p>
          <a:p>
            <a:pPr marL="0" lvl="0" indent="0" algn="l" rtl="0">
              <a:spcBef>
                <a:spcPts val="0"/>
              </a:spcBef>
              <a:spcAft>
                <a:spcPts val="0"/>
              </a:spcAft>
              <a:buNone/>
            </a:pPr>
            <a:endParaRPr sz="1200">
              <a:latin typeface="Oswald Regular"/>
              <a:ea typeface="Oswald Regular"/>
              <a:cs typeface="Oswald Regular"/>
              <a:sym typeface="Oswald Regular"/>
            </a:endParaRPr>
          </a:p>
          <a:p>
            <a:pPr marL="0" lvl="0" indent="0" algn="l" rtl="0">
              <a:lnSpc>
                <a:spcPct val="120000"/>
              </a:lnSpc>
              <a:spcBef>
                <a:spcPts val="0"/>
              </a:spcBef>
              <a:spcAft>
                <a:spcPts val="0"/>
              </a:spcAft>
              <a:buNone/>
            </a:pPr>
            <a:r>
              <a:rPr lang="en-GB" sz="1200">
                <a:latin typeface="Oswald Regular"/>
                <a:ea typeface="Oswald Regular"/>
                <a:cs typeface="Oswald Regular"/>
                <a:sym typeface="Oswald Regular"/>
              </a:rPr>
              <a:t>You can use the template letters in the letter writing toolkit which you can download on the Write for Rights web page at </a:t>
            </a:r>
            <a:r>
              <a:rPr lang="en-GB" sz="1200" u="sng">
                <a:solidFill>
                  <a:srgbClr val="2950A1"/>
                </a:solidFill>
                <a:latin typeface="Oswald Regular"/>
                <a:ea typeface="Oswald Regular"/>
                <a:cs typeface="Oswald Regular"/>
                <a:sym typeface="Oswald Regular"/>
                <a:hlinkClick r:id="rId7">
                  <a:extLst>
                    <a:ext uri="{A12FA001-AC4F-418D-AE19-62706E023703}">
                      <ahyp:hlinkClr xmlns:ahyp="http://schemas.microsoft.com/office/drawing/2018/hyperlinkcolor" val="tx"/>
                    </a:ext>
                  </a:extLst>
                </a:hlinkClick>
              </a:rPr>
              <a:t>www.amnesty.org/writeforrights</a:t>
            </a:r>
            <a:r>
              <a:rPr lang="en-GB" sz="1200">
                <a:latin typeface="Oswald Regular"/>
                <a:ea typeface="Oswald Regular"/>
                <a:cs typeface="Oswald Regular"/>
                <a:sym typeface="Oswald Regular"/>
              </a:rPr>
              <a:t> </a:t>
            </a:r>
            <a:endParaRPr sz="2100">
              <a:latin typeface="Oswald Regular"/>
              <a:ea typeface="Oswald Regular"/>
              <a:cs typeface="Oswald Regular"/>
              <a:sym typeface="Oswald Regular"/>
            </a:endParaRPr>
          </a:p>
          <a:p>
            <a:pPr marL="0" lvl="0" indent="0" algn="l" rtl="0">
              <a:spcBef>
                <a:spcPts val="0"/>
              </a:spcBef>
              <a:spcAft>
                <a:spcPts val="0"/>
              </a:spcAft>
              <a:buNone/>
            </a:pPr>
            <a:endParaRPr sz="1200">
              <a:latin typeface="Oswald Regular"/>
              <a:ea typeface="Oswald Regular"/>
              <a:cs typeface="Oswald Regular"/>
              <a:sym typeface="Oswald Regular"/>
            </a:endParaRPr>
          </a:p>
        </p:txBody>
      </p:sp>
      <p:sp>
        <p:nvSpPr>
          <p:cNvPr id="453" name="Google Shape;453;p57"/>
          <p:cNvSpPr txBox="1"/>
          <p:nvPr/>
        </p:nvSpPr>
        <p:spPr>
          <a:xfrm>
            <a:off x="4735350" y="1087050"/>
            <a:ext cx="3260100" cy="3502800"/>
          </a:xfrm>
          <a:prstGeom prst="rect">
            <a:avLst/>
          </a:prstGeom>
          <a:noFill/>
          <a:ln>
            <a:noFill/>
          </a:ln>
        </p:spPr>
        <p:txBody>
          <a:bodyPr spcFirstLastPara="1" wrap="square" lIns="0" tIns="0" rIns="68525" bIns="34275" anchor="t" anchorCtr="0">
            <a:noAutofit/>
          </a:bodyPr>
          <a:lstStyle/>
          <a:p>
            <a:pPr marL="0" lvl="0" indent="0" algn="l" rtl="0">
              <a:spcBef>
                <a:spcPts val="0"/>
              </a:spcBef>
              <a:spcAft>
                <a:spcPts val="0"/>
              </a:spcAft>
              <a:buNone/>
            </a:pPr>
            <a:r>
              <a:rPr lang="en-GB" sz="2000">
                <a:latin typeface="Oswald Regular"/>
                <a:ea typeface="Oswald Regular"/>
                <a:cs typeface="Oswald Regular"/>
                <a:sym typeface="Oswald Regular"/>
              </a:rPr>
              <a:t>Use the following guidelines to </a:t>
            </a:r>
            <a:br>
              <a:rPr lang="en-GB" sz="2000">
                <a:latin typeface="Oswald Regular"/>
                <a:ea typeface="Oswald Regular"/>
                <a:cs typeface="Oswald Regular"/>
                <a:sym typeface="Oswald Regular"/>
              </a:rPr>
            </a:br>
            <a:r>
              <a:rPr lang="en-GB" sz="2000">
                <a:latin typeface="Oswald Regular"/>
                <a:ea typeface="Oswald Regular"/>
                <a:cs typeface="Oswald Regular"/>
                <a:sym typeface="Oswald Regular"/>
              </a:rPr>
              <a:t>write a more personal letter: </a:t>
            </a:r>
            <a:endParaRPr sz="2000">
              <a:latin typeface="Oswald Regular"/>
              <a:ea typeface="Oswald Regular"/>
              <a:cs typeface="Oswald Regular"/>
              <a:sym typeface="Oswald Regular"/>
            </a:endParaRPr>
          </a:p>
          <a:p>
            <a:pPr marL="0" lvl="0" indent="0" algn="l" rtl="0">
              <a:spcBef>
                <a:spcPts val="0"/>
              </a:spcBef>
              <a:spcAft>
                <a:spcPts val="0"/>
              </a:spcAft>
              <a:buNone/>
            </a:pP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r>
              <a:rPr lang="en-GB" sz="1200">
                <a:latin typeface="Oswald Regular"/>
                <a:ea typeface="Oswald Regular"/>
                <a:cs typeface="Oswald Regular"/>
                <a:sym typeface="Oswald Regular"/>
              </a:rPr>
              <a:t>Tell the President something to make this a personal letter: </a:t>
            </a: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r>
              <a:rPr lang="en-GB" sz="1200">
                <a:latin typeface="Oswald Regular"/>
                <a:ea typeface="Oswald Regular"/>
                <a:cs typeface="Oswald Regular"/>
                <a:sym typeface="Oswald Regular"/>
              </a:rPr>
              <a:t>Tell him something about yourself </a:t>
            </a: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r>
              <a:rPr lang="en-GB" sz="1200">
                <a:latin typeface="Oswald Regular"/>
                <a:ea typeface="Oswald Regular"/>
                <a:cs typeface="Oswald Regular"/>
                <a:sym typeface="Oswald Regular"/>
              </a:rPr>
              <a:t>Tell him what shocks you about the case</a:t>
            </a: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r>
              <a:rPr lang="en-GB" sz="1200">
                <a:latin typeface="Oswald Regular"/>
                <a:ea typeface="Oswald Regular"/>
                <a:cs typeface="Oswald Regular"/>
                <a:sym typeface="Oswald Regular"/>
              </a:rPr>
              <a:t>Ask him to release Germain immediately and unconditionally. </a:t>
            </a: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r>
              <a:rPr lang="en-GB" sz="1200">
                <a:latin typeface="Oswald Regular"/>
                <a:ea typeface="Oswald Regular"/>
                <a:cs typeface="Oswald Regular"/>
                <a:sym typeface="Oswald Regular"/>
              </a:rPr>
              <a:t>Remind him that in his inaugural speech as President he made a commitment to respect human rights.</a:t>
            </a: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endParaRPr sz="1200">
              <a:latin typeface="Oswald Regular"/>
              <a:ea typeface="Oswald Regular"/>
              <a:cs typeface="Oswald Regular"/>
              <a:sym typeface="Oswald Regular"/>
            </a:endParaRPr>
          </a:p>
          <a:p>
            <a:pPr marL="0" lvl="0" indent="0" algn="l" rtl="0">
              <a:lnSpc>
                <a:spcPct val="120000"/>
              </a:lnSpc>
              <a:spcBef>
                <a:spcPts val="900"/>
              </a:spcBef>
              <a:spcAft>
                <a:spcPts val="0"/>
              </a:spcAft>
              <a:buNone/>
            </a:pPr>
            <a:endParaRPr sz="1200">
              <a:latin typeface="Oswald Regular"/>
              <a:ea typeface="Oswald Regular"/>
              <a:cs typeface="Oswald Regular"/>
              <a:sym typeface="Oswald Regular"/>
            </a:endParaRPr>
          </a:p>
          <a:p>
            <a:pPr marL="0" lvl="0" indent="0" algn="l" rtl="0">
              <a:lnSpc>
                <a:spcPct val="90000"/>
              </a:lnSpc>
              <a:spcBef>
                <a:spcPts val="1650"/>
              </a:spcBef>
              <a:spcAft>
                <a:spcPts val="0"/>
              </a:spcAft>
              <a:buNone/>
            </a:pPr>
            <a:endParaRPr sz="1200">
              <a:latin typeface="Oswald Regular"/>
              <a:ea typeface="Oswald Regular"/>
              <a:cs typeface="Oswald Regular"/>
              <a:sym typeface="Oswald Regular"/>
            </a:endParaRPr>
          </a:p>
        </p:txBody>
      </p:sp>
      <p:cxnSp>
        <p:nvCxnSpPr>
          <p:cNvPr id="454" name="Google Shape;454;p57"/>
          <p:cNvCxnSpPr/>
          <p:nvPr/>
        </p:nvCxnSpPr>
        <p:spPr>
          <a:xfrm>
            <a:off x="4572000" y="1180125"/>
            <a:ext cx="0" cy="3411900"/>
          </a:xfrm>
          <a:prstGeom prst="straightConnector1">
            <a:avLst/>
          </a:prstGeom>
          <a:noFill/>
          <a:ln w="9525" cap="flat" cmpd="sng">
            <a:solidFill>
              <a:srgbClr val="424242"/>
            </a:solidFill>
            <a:prstDash val="solid"/>
            <a:miter lim="800000"/>
            <a:headEnd type="none" w="sm" len="sm"/>
            <a:tailEnd type="none" w="sm" len="sm"/>
          </a:ln>
        </p:spPr>
      </p:cxnSp>
      <p:sp>
        <p:nvSpPr>
          <p:cNvPr id="455" name="Google Shape;455;p57"/>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8"/>
          <p:cNvSpPr txBox="1">
            <a:spLocks noGrp="1"/>
          </p:cNvSpPr>
          <p:nvPr>
            <p:ph type="title"/>
          </p:nvPr>
        </p:nvSpPr>
        <p:spPr>
          <a:xfrm>
            <a:off x="629841" y="339189"/>
            <a:ext cx="3097500" cy="474300"/>
          </a:xfrm>
          <a:prstGeom prst="rect">
            <a:avLst/>
          </a:prstGeom>
          <a:noFill/>
          <a:ln>
            <a:noFill/>
          </a:ln>
        </p:spPr>
        <p:txBody>
          <a:bodyPr spcFirstLastPara="1" wrap="square" lIns="72000" tIns="0" rIns="68575" bIns="0" anchor="t" anchorCtr="0">
            <a:noAutofit/>
          </a:bodyPr>
          <a:lstStyle/>
          <a:p>
            <a:pPr marL="0" lvl="0" indent="0" algn="l" rtl="0">
              <a:spcBef>
                <a:spcPts val="0"/>
              </a:spcBef>
              <a:spcAft>
                <a:spcPts val="0"/>
              </a:spcAft>
              <a:buClr>
                <a:srgbClr val="000000"/>
              </a:buClr>
              <a:buSzPts val="2800"/>
              <a:buFont typeface="Oswald"/>
              <a:buNone/>
            </a:pPr>
            <a:r>
              <a:rPr lang="en-GB" sz="1800"/>
              <a:t>SHOW </a:t>
            </a:r>
            <a:endParaRPr sz="1800"/>
          </a:p>
          <a:p>
            <a:pPr marL="0" lvl="0" indent="0" algn="l" rtl="0">
              <a:spcBef>
                <a:spcPts val="0"/>
              </a:spcBef>
              <a:spcAft>
                <a:spcPts val="0"/>
              </a:spcAft>
              <a:buClr>
                <a:srgbClr val="000000"/>
              </a:buClr>
              <a:buSzPts val="2800"/>
              <a:buFont typeface="Oswald"/>
              <a:buNone/>
            </a:pPr>
            <a:r>
              <a:rPr lang="en-GB" sz="1800"/>
              <a:t>SOLIDARITY	</a:t>
            </a:r>
            <a:endParaRPr sz="1800"/>
          </a:p>
          <a:p>
            <a:pPr marL="0" lvl="0" indent="0" algn="l" rtl="0">
              <a:lnSpc>
                <a:spcPct val="90000"/>
              </a:lnSpc>
              <a:spcBef>
                <a:spcPts val="0"/>
              </a:spcBef>
              <a:spcAft>
                <a:spcPts val="0"/>
              </a:spcAft>
              <a:buClr>
                <a:srgbClr val="000000"/>
              </a:buClr>
              <a:buSzPts val="1500"/>
              <a:buFont typeface="Oswald"/>
              <a:buNone/>
            </a:pPr>
            <a:endParaRPr sz="1100"/>
          </a:p>
        </p:txBody>
      </p:sp>
      <p:sp>
        <p:nvSpPr>
          <p:cNvPr id="461" name="Google Shape;461;p58"/>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16</a:t>
            </a:fld>
            <a:endParaRPr sz="800" b="1">
              <a:latin typeface="Oswald"/>
              <a:ea typeface="Oswald"/>
              <a:cs typeface="Oswald"/>
              <a:sym typeface="Oswald"/>
            </a:endParaRPr>
          </a:p>
        </p:txBody>
      </p:sp>
      <p:sp>
        <p:nvSpPr>
          <p:cNvPr id="462" name="Google Shape;462;p58"/>
          <p:cNvSpPr txBox="1"/>
          <p:nvPr/>
        </p:nvSpPr>
        <p:spPr>
          <a:xfrm>
            <a:off x="628650" y="1087050"/>
            <a:ext cx="3780000" cy="3502800"/>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None/>
            </a:pPr>
            <a:r>
              <a:rPr lang="en-GB">
                <a:latin typeface="Oswald Regular"/>
                <a:ea typeface="Oswald Regular"/>
                <a:cs typeface="Oswald Regular"/>
                <a:sym typeface="Oswald Regular"/>
              </a:rPr>
              <a:t>Show solidarity with Germain and his wife Emelyne Mupfasoni directly. </a:t>
            </a:r>
            <a:endParaRPr>
              <a:latin typeface="Oswald Regular"/>
              <a:ea typeface="Oswald Regular"/>
              <a:cs typeface="Oswald Regular"/>
              <a:sym typeface="Oswald Regular"/>
            </a:endParaRPr>
          </a:p>
          <a:p>
            <a:pPr marL="0" lvl="0" indent="0" algn="l" rtl="0">
              <a:lnSpc>
                <a:spcPct val="90000"/>
              </a:lnSpc>
              <a:spcBef>
                <a:spcPts val="750"/>
              </a:spcBef>
              <a:spcAft>
                <a:spcPts val="0"/>
              </a:spcAft>
              <a:buNone/>
            </a:pPr>
            <a:r>
              <a:rPr lang="en-GB">
                <a:latin typeface="Oswald Regular"/>
                <a:ea typeface="Oswald Regular"/>
                <a:cs typeface="Oswald Regular"/>
                <a:sym typeface="Oswald Regular"/>
              </a:rPr>
              <a:t>Write letters and post online messages expressing your support or any encouraging words to Germain and/or his wife Emelyne. </a:t>
            </a:r>
            <a:endParaRPr>
              <a:latin typeface="Oswald Regular"/>
              <a:ea typeface="Oswald Regular"/>
              <a:cs typeface="Oswald Regular"/>
              <a:sym typeface="Oswald Regular"/>
            </a:endParaRPr>
          </a:p>
          <a:p>
            <a:pPr marL="0" lvl="0" indent="0" algn="l" rtl="0">
              <a:lnSpc>
                <a:spcPct val="90000"/>
              </a:lnSpc>
              <a:spcBef>
                <a:spcPts val="750"/>
              </a:spcBef>
              <a:spcAft>
                <a:spcPts val="0"/>
              </a:spcAft>
              <a:buNone/>
            </a:pPr>
            <a:r>
              <a:rPr lang="en-GB">
                <a:latin typeface="Oswald Regular"/>
                <a:ea typeface="Oswald Regular"/>
                <a:cs typeface="Oswald Regular"/>
                <a:sym typeface="Oswald Regular"/>
              </a:rPr>
              <a:t>Germain was sentenced to 32 years in prison for doing his human rights work in Burundi. Your words will give comfort to Germain Rukuki for the injustices he has faced since his arrest in July 2017. </a:t>
            </a:r>
            <a:endParaRPr>
              <a:latin typeface="Oswald Regular"/>
              <a:ea typeface="Oswald Regular"/>
              <a:cs typeface="Oswald Regular"/>
              <a:sym typeface="Oswald Regular"/>
            </a:endParaRPr>
          </a:p>
          <a:p>
            <a:pPr marL="0" lvl="0" indent="0" algn="l" rtl="0">
              <a:lnSpc>
                <a:spcPct val="90000"/>
              </a:lnSpc>
              <a:spcBef>
                <a:spcPts val="750"/>
              </a:spcBef>
              <a:spcAft>
                <a:spcPts val="0"/>
              </a:spcAft>
              <a:buNone/>
            </a:pPr>
            <a:r>
              <a:rPr lang="en-GB">
                <a:latin typeface="Oswald Regular"/>
                <a:ea typeface="Oswald Regular"/>
                <a:cs typeface="Oswald Regular"/>
                <a:sym typeface="Oswald Regular"/>
              </a:rPr>
              <a:t>Send your messages of support to Germain or his wife Emelyne including the Kirundi words: </a:t>
            </a:r>
            <a:endParaRPr>
              <a:latin typeface="Oswald Regular"/>
              <a:ea typeface="Oswald Regular"/>
              <a:cs typeface="Oswald Regular"/>
              <a:sym typeface="Oswald Regular"/>
            </a:endParaRPr>
          </a:p>
          <a:p>
            <a:pPr marL="0" lvl="0" indent="0" algn="l" rtl="0">
              <a:lnSpc>
                <a:spcPct val="90000"/>
              </a:lnSpc>
              <a:spcBef>
                <a:spcPts val="750"/>
              </a:spcBef>
              <a:spcAft>
                <a:spcPts val="0"/>
              </a:spcAft>
              <a:buNone/>
            </a:pPr>
            <a:r>
              <a:rPr lang="en-GB" sz="1600">
                <a:latin typeface="Oswald"/>
                <a:ea typeface="Oswald"/>
                <a:cs typeface="Oswald"/>
                <a:sym typeface="Oswald"/>
              </a:rPr>
              <a:t>Komera Turikumwe! </a:t>
            </a:r>
            <a:endParaRPr sz="1600">
              <a:latin typeface="Oswald"/>
              <a:ea typeface="Oswald"/>
              <a:cs typeface="Oswald"/>
              <a:sym typeface="Oswald"/>
            </a:endParaRPr>
          </a:p>
          <a:p>
            <a:pPr marL="0" lvl="0" indent="0" algn="l" rtl="0">
              <a:lnSpc>
                <a:spcPct val="90000"/>
              </a:lnSpc>
              <a:spcBef>
                <a:spcPts val="750"/>
              </a:spcBef>
              <a:spcAft>
                <a:spcPts val="0"/>
              </a:spcAft>
              <a:buNone/>
            </a:pPr>
            <a:r>
              <a:rPr lang="en-GB" sz="1600">
                <a:latin typeface="Oswald Regular"/>
                <a:ea typeface="Oswald Regular"/>
                <a:cs typeface="Oswald Regular"/>
                <a:sym typeface="Oswald Regular"/>
              </a:rPr>
              <a:t>It means: Stay strong, we are together!</a:t>
            </a:r>
            <a:r>
              <a:rPr lang="en-GB">
                <a:latin typeface="Oswald Regular"/>
                <a:ea typeface="Oswald Regular"/>
                <a:cs typeface="Oswald Regular"/>
                <a:sym typeface="Oswald Regular"/>
              </a:rPr>
              <a:t> </a:t>
            </a:r>
            <a:endParaRPr>
              <a:latin typeface="Oswald Regular"/>
              <a:ea typeface="Oswald Regular"/>
              <a:cs typeface="Oswald Regular"/>
              <a:sym typeface="Oswald Regular"/>
            </a:endParaRPr>
          </a:p>
        </p:txBody>
      </p:sp>
      <p:sp>
        <p:nvSpPr>
          <p:cNvPr id="463" name="Google Shape;463;p58"/>
          <p:cNvSpPr txBox="1"/>
          <p:nvPr/>
        </p:nvSpPr>
        <p:spPr>
          <a:xfrm>
            <a:off x="4735350" y="1087050"/>
            <a:ext cx="3780000" cy="3469200"/>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None/>
            </a:pPr>
            <a:r>
              <a:rPr lang="en-GB">
                <a:latin typeface="Oswald Regular"/>
                <a:ea typeface="Oswald Regular"/>
                <a:cs typeface="Oswald Regular"/>
                <a:sym typeface="Oswald Regular"/>
              </a:rPr>
              <a:t>Take pictures of your actions, post them on Twitter, Facebook, Instagram using the hashtags </a:t>
            </a:r>
            <a:r>
              <a:rPr lang="en-GB">
                <a:latin typeface="Oswald"/>
                <a:ea typeface="Oswald"/>
                <a:cs typeface="Oswald"/>
                <a:sym typeface="Oswald"/>
              </a:rPr>
              <a:t>#FreeGermainRukuki, #FreeDefenders</a:t>
            </a:r>
            <a:r>
              <a:rPr lang="en-GB">
                <a:latin typeface="Oswald Regular"/>
                <a:ea typeface="Oswald Regular"/>
                <a:cs typeface="Oswald Regular"/>
                <a:sym typeface="Oswald Regular"/>
              </a:rPr>
              <a:t> for your action </a:t>
            </a:r>
            <a:br>
              <a:rPr lang="en-GB">
                <a:latin typeface="Oswald Regular"/>
                <a:ea typeface="Oswald Regular"/>
                <a:cs typeface="Oswald Regular"/>
                <a:sym typeface="Oswald Regular"/>
              </a:rPr>
            </a:br>
            <a:r>
              <a:rPr lang="en-GB">
                <a:latin typeface="Oswald Regular"/>
                <a:ea typeface="Oswald Regular"/>
                <a:cs typeface="Oswald Regular"/>
                <a:sym typeface="Oswald Regular"/>
              </a:rPr>
              <a:t>to be captured on social media</a:t>
            </a:r>
            <a:endParaRPr sz="1600">
              <a:latin typeface="Oswald Regular"/>
              <a:ea typeface="Oswald Regular"/>
              <a:cs typeface="Oswald Regular"/>
              <a:sym typeface="Oswald Regular"/>
            </a:endParaRPr>
          </a:p>
          <a:p>
            <a:pPr marL="0" lvl="0" indent="0" algn="l" rtl="0">
              <a:spcBef>
                <a:spcPts val="0"/>
              </a:spcBef>
              <a:spcAft>
                <a:spcPts val="0"/>
              </a:spcAft>
              <a:buNone/>
            </a:pP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Messages for Germain or Emelyne can be sent to the Amnesty International office: </a:t>
            </a:r>
            <a:endParaRPr>
              <a:latin typeface="Oswald Regular"/>
              <a:ea typeface="Oswald Regular"/>
              <a:cs typeface="Oswald Regular"/>
              <a:sym typeface="Oswald Regular"/>
            </a:endParaRPr>
          </a:p>
          <a:p>
            <a:pPr marL="0" lvl="0" indent="0" algn="l" rtl="0">
              <a:spcBef>
                <a:spcPts val="1000"/>
              </a:spcBef>
              <a:spcAft>
                <a:spcPts val="0"/>
              </a:spcAft>
              <a:buNone/>
            </a:pPr>
            <a:r>
              <a:rPr lang="en-GB">
                <a:latin typeface="Oswald Regular"/>
                <a:ea typeface="Oswald Regular"/>
                <a:cs typeface="Oswald Regular"/>
                <a:sym typeface="Oswald Regular"/>
              </a:rPr>
              <a:t>Amnesty International Regional Office for East Africa, </a:t>
            </a: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the Horn and Great Lakes, c/o Burundi Team </a:t>
            </a: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Riverside Studios, Riverside Lane, </a:t>
            </a: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Off Riverside Drive </a:t>
            </a: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P.O Box 1527-00606 </a:t>
            </a: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Nairobi – Kenya </a:t>
            </a:r>
            <a:endParaRPr>
              <a:latin typeface="Oswald Regular"/>
              <a:ea typeface="Oswald Regular"/>
              <a:cs typeface="Oswald Regular"/>
              <a:sym typeface="Oswald Regular"/>
            </a:endParaRPr>
          </a:p>
          <a:p>
            <a:pPr marL="0" lvl="0" indent="0" algn="l" rtl="0">
              <a:spcBef>
                <a:spcPts val="0"/>
              </a:spcBef>
              <a:spcAft>
                <a:spcPts val="0"/>
              </a:spcAft>
              <a:buNone/>
            </a:pPr>
            <a:endParaRPr>
              <a:latin typeface="Oswald Regular"/>
              <a:ea typeface="Oswald Regular"/>
              <a:cs typeface="Oswald Regular"/>
              <a:sym typeface="Oswald Regular"/>
            </a:endParaRPr>
          </a:p>
          <a:p>
            <a:pPr marL="0" lvl="0" indent="0" algn="l" rtl="0">
              <a:spcBef>
                <a:spcPts val="0"/>
              </a:spcBef>
              <a:spcAft>
                <a:spcPts val="0"/>
              </a:spcAft>
              <a:buNone/>
            </a:pPr>
            <a:r>
              <a:rPr lang="en-GB">
                <a:latin typeface="Oswald Regular"/>
                <a:ea typeface="Oswald Regular"/>
                <a:cs typeface="Oswald Regular"/>
                <a:sym typeface="Oswald Regular"/>
              </a:rPr>
              <a:t>Email: </a:t>
            </a:r>
            <a:r>
              <a:rPr lang="en-GB" u="sng">
                <a:solidFill>
                  <a:schemeClr val="hlink"/>
                </a:solidFill>
                <a:latin typeface="Oswald Regular"/>
                <a:ea typeface="Oswald Regular"/>
                <a:cs typeface="Oswald Regular"/>
                <a:sym typeface="Oswald Regular"/>
                <a:hlinkClick r:id="rId3"/>
              </a:rPr>
              <a:t>burunditeam@amnesty.org </a:t>
            </a:r>
            <a:endParaRPr sz="1200">
              <a:latin typeface="Oswald Regular"/>
              <a:ea typeface="Oswald Regular"/>
              <a:cs typeface="Oswald Regular"/>
              <a:sym typeface="Oswald Regular"/>
            </a:endParaRPr>
          </a:p>
        </p:txBody>
      </p:sp>
      <p:cxnSp>
        <p:nvCxnSpPr>
          <p:cNvPr id="464" name="Google Shape;464;p58"/>
          <p:cNvCxnSpPr/>
          <p:nvPr/>
        </p:nvCxnSpPr>
        <p:spPr>
          <a:xfrm>
            <a:off x="4572000" y="1168400"/>
            <a:ext cx="0" cy="3347400"/>
          </a:xfrm>
          <a:prstGeom prst="straightConnector1">
            <a:avLst/>
          </a:prstGeom>
          <a:noFill/>
          <a:ln w="9525" cap="flat" cmpd="sng">
            <a:solidFill>
              <a:srgbClr val="424242"/>
            </a:solidFill>
            <a:prstDash val="solid"/>
            <a:miter lim="800000"/>
            <a:headEnd type="none" w="sm" len="sm"/>
            <a:tailEnd type="none" w="sm" len="sm"/>
          </a:ln>
        </p:spPr>
      </p:cxnSp>
      <p:sp>
        <p:nvSpPr>
          <p:cNvPr id="465" name="Google Shape;465;p58"/>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629841" y="339189"/>
            <a:ext cx="3097500" cy="474300"/>
          </a:xfrm>
          <a:prstGeom prst="rect">
            <a:avLst/>
          </a:prstGeom>
          <a:noFill/>
          <a:ln>
            <a:noFill/>
          </a:ln>
        </p:spPr>
        <p:txBody>
          <a:bodyPr spcFirstLastPara="1" wrap="square" lIns="68575" tIns="0" rIns="68575" bIns="0" anchor="t" anchorCtr="0">
            <a:noAutofit/>
          </a:bodyPr>
          <a:lstStyle/>
          <a:p>
            <a:pPr marL="0" lvl="0" indent="0" algn="l" rtl="0">
              <a:spcBef>
                <a:spcPts val="0"/>
              </a:spcBef>
              <a:spcAft>
                <a:spcPts val="0"/>
              </a:spcAft>
              <a:buClr>
                <a:srgbClr val="000000"/>
              </a:buClr>
              <a:buSzPts val="2800"/>
              <a:buFont typeface="Oswald"/>
              <a:buNone/>
            </a:pPr>
            <a:r>
              <a:rPr lang="en-GB" sz="1800" dirty="0"/>
              <a:t>STANDING UP TO INJUSTICE 	</a:t>
            </a:r>
            <a:endParaRPr sz="1800" dirty="0"/>
          </a:p>
          <a:p>
            <a:pPr marL="0" lvl="0" indent="0" algn="l" rtl="0">
              <a:lnSpc>
                <a:spcPct val="90000"/>
              </a:lnSpc>
              <a:spcBef>
                <a:spcPts val="0"/>
              </a:spcBef>
              <a:spcAft>
                <a:spcPts val="0"/>
              </a:spcAft>
              <a:buClr>
                <a:srgbClr val="000000"/>
              </a:buClr>
              <a:buSzPts val="1500"/>
              <a:buFont typeface="Oswald"/>
              <a:buNone/>
            </a:pPr>
            <a:endParaRPr sz="1100" dirty="0"/>
          </a:p>
        </p:txBody>
      </p:sp>
      <p:sp>
        <p:nvSpPr>
          <p:cNvPr id="280" name="Google Shape;280;p43"/>
          <p:cNvSpPr txBox="1">
            <a:spLocks noGrp="1"/>
          </p:cNvSpPr>
          <p:nvPr>
            <p:ph type="body" idx="1"/>
          </p:nvPr>
        </p:nvSpPr>
        <p:spPr>
          <a:xfrm>
            <a:off x="608000" y="902970"/>
            <a:ext cx="7245000" cy="380028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dirty="0"/>
              <a:t>Focus on one time in your life where you spoke up about something that was unjust. </a:t>
            </a:r>
            <a:endParaRPr sz="2000" dirty="0"/>
          </a:p>
          <a:p>
            <a:pPr marL="341515" lvl="0" indent="-335165" algn="l" rtl="0">
              <a:lnSpc>
                <a:spcPct val="115000"/>
              </a:lnSpc>
              <a:spcBef>
                <a:spcPts val="1000"/>
              </a:spcBef>
              <a:spcAft>
                <a:spcPts val="0"/>
              </a:spcAft>
              <a:buSzPts val="2000"/>
              <a:buChar char="•"/>
            </a:pPr>
            <a:r>
              <a:rPr lang="en-GB" sz="2000" dirty="0"/>
              <a:t>What happened? </a:t>
            </a:r>
            <a:endParaRPr sz="2000" dirty="0"/>
          </a:p>
          <a:p>
            <a:pPr marL="341515" lvl="0" indent="-335165" algn="l" rtl="0">
              <a:lnSpc>
                <a:spcPct val="115000"/>
              </a:lnSpc>
              <a:spcBef>
                <a:spcPts val="1000"/>
              </a:spcBef>
              <a:spcAft>
                <a:spcPts val="0"/>
              </a:spcAft>
              <a:buSzPts val="2000"/>
              <a:buChar char="•"/>
            </a:pPr>
            <a:r>
              <a:rPr lang="en-GB" sz="2000" dirty="0"/>
              <a:t>Why did you speak up? </a:t>
            </a:r>
            <a:endParaRPr sz="2000" dirty="0"/>
          </a:p>
          <a:p>
            <a:pPr marL="341515" lvl="0" indent="-335165" algn="l" rtl="0">
              <a:lnSpc>
                <a:spcPct val="115000"/>
              </a:lnSpc>
              <a:spcBef>
                <a:spcPts val="1000"/>
              </a:spcBef>
              <a:spcAft>
                <a:spcPts val="0"/>
              </a:spcAft>
              <a:buSzPts val="2000"/>
              <a:buChar char="•"/>
            </a:pPr>
            <a:r>
              <a:rPr lang="en-GB" sz="2000" dirty="0"/>
              <a:t>Were there any consequences for you, positive or negative?</a:t>
            </a:r>
            <a:endParaRPr sz="2000" dirty="0"/>
          </a:p>
          <a:p>
            <a:pPr marL="341515" lvl="0" indent="-335165" algn="l" rtl="0">
              <a:lnSpc>
                <a:spcPct val="115000"/>
              </a:lnSpc>
              <a:spcBef>
                <a:spcPts val="1000"/>
              </a:spcBef>
              <a:spcAft>
                <a:spcPts val="0"/>
              </a:spcAft>
              <a:buSzPts val="2000"/>
              <a:buChar char="•"/>
            </a:pPr>
            <a:r>
              <a:rPr lang="en-GB" sz="2000" dirty="0"/>
              <a:t> How did it affect you in terms of your willingness to speak up </a:t>
            </a:r>
            <a:br>
              <a:rPr lang="en-GB" sz="2000" dirty="0"/>
            </a:br>
            <a:r>
              <a:rPr lang="en-GB" sz="2000" dirty="0"/>
              <a:t> about something again?</a:t>
            </a:r>
            <a:endParaRPr sz="2000" dirty="0"/>
          </a:p>
          <a:p>
            <a:pPr marL="0" lvl="0" indent="0" algn="l" rtl="0">
              <a:lnSpc>
                <a:spcPct val="115000"/>
              </a:lnSpc>
              <a:spcBef>
                <a:spcPts val="1000"/>
              </a:spcBef>
              <a:spcAft>
                <a:spcPts val="1000"/>
              </a:spcAft>
              <a:buNone/>
            </a:pPr>
            <a:r>
              <a:rPr lang="en-GB" sz="1800" dirty="0"/>
              <a:t>Take a couple of minutes to write down the answers  or draw something that illustrates your reflection on the questions above</a:t>
            </a:r>
            <a:r>
              <a:rPr lang="en-GB" sz="2000" dirty="0"/>
              <a:t>.</a:t>
            </a:r>
            <a:endParaRPr sz="2000" dirty="0"/>
          </a:p>
        </p:txBody>
      </p:sp>
      <p:sp>
        <p:nvSpPr>
          <p:cNvPr id="281" name="Google Shape;281;p43"/>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
        <p:nvSpPr>
          <p:cNvPr id="282" name="Google Shape;282;p43"/>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2</a:t>
            </a:fld>
            <a:endParaRPr sz="800" b="1">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a:spLocks noGrp="1"/>
          </p:cNvSpPr>
          <p:nvPr>
            <p:ph type="title"/>
          </p:nvPr>
        </p:nvSpPr>
        <p:spPr>
          <a:xfrm>
            <a:off x="629841" y="339189"/>
            <a:ext cx="3097500" cy="474300"/>
          </a:xfrm>
          <a:prstGeom prst="rect">
            <a:avLst/>
          </a:prstGeom>
          <a:noFill/>
          <a:ln>
            <a:noFill/>
          </a:ln>
        </p:spPr>
        <p:txBody>
          <a:bodyPr spcFirstLastPara="1" wrap="square" lIns="68575" tIns="0" rIns="68575" bIns="0" anchor="t" anchorCtr="0">
            <a:noAutofit/>
          </a:bodyPr>
          <a:lstStyle/>
          <a:p>
            <a:pPr marL="0" lvl="0" indent="0" algn="l" rtl="0">
              <a:spcBef>
                <a:spcPts val="0"/>
              </a:spcBef>
              <a:spcAft>
                <a:spcPts val="0"/>
              </a:spcAft>
              <a:buClr>
                <a:srgbClr val="000000"/>
              </a:buClr>
              <a:buSzPts val="2800"/>
              <a:buFont typeface="Oswald"/>
              <a:buNone/>
            </a:pPr>
            <a:r>
              <a:rPr lang="en-GB" sz="1800" dirty="0"/>
              <a:t>STANDING UP TO INJUSTICE 		</a:t>
            </a:r>
            <a:endParaRPr sz="1800" dirty="0"/>
          </a:p>
          <a:p>
            <a:pPr marL="0" lvl="0" indent="0" algn="l" rtl="0">
              <a:lnSpc>
                <a:spcPct val="90000"/>
              </a:lnSpc>
              <a:spcBef>
                <a:spcPts val="0"/>
              </a:spcBef>
              <a:spcAft>
                <a:spcPts val="0"/>
              </a:spcAft>
              <a:buClr>
                <a:srgbClr val="000000"/>
              </a:buClr>
              <a:buSzPts val="1500"/>
              <a:buFont typeface="Oswald"/>
              <a:buNone/>
            </a:pPr>
            <a:endParaRPr sz="1100" dirty="0"/>
          </a:p>
        </p:txBody>
      </p:sp>
      <p:sp>
        <p:nvSpPr>
          <p:cNvPr id="288" name="Google Shape;288;p44"/>
          <p:cNvSpPr txBox="1"/>
          <p:nvPr/>
        </p:nvSpPr>
        <p:spPr>
          <a:xfrm>
            <a:off x="629850" y="1084812"/>
            <a:ext cx="3862200" cy="227560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2000"/>
              </a:spcAft>
              <a:buNone/>
            </a:pPr>
            <a:endParaRPr lang="en-GB" sz="2000" dirty="0">
              <a:latin typeface="Oswald Regular"/>
              <a:ea typeface="Oswald Regular"/>
              <a:cs typeface="Oswald Regular"/>
              <a:sym typeface="Oswald Regular"/>
            </a:endParaRPr>
          </a:p>
          <a:p>
            <a:pPr marL="0" lvl="0" indent="0" algn="l" rtl="0">
              <a:lnSpc>
                <a:spcPct val="115000"/>
              </a:lnSpc>
              <a:spcBef>
                <a:spcPts val="0"/>
              </a:spcBef>
              <a:spcAft>
                <a:spcPts val="2000"/>
              </a:spcAft>
              <a:buNone/>
            </a:pPr>
            <a:r>
              <a:rPr lang="en-GB" sz="2800" dirty="0">
                <a:latin typeface="Oswald Regular"/>
                <a:ea typeface="Oswald Regular"/>
                <a:cs typeface="Oswald Regular"/>
                <a:sym typeface="Oswald Regular"/>
              </a:rPr>
              <a:t>Sharing our experiences</a:t>
            </a:r>
            <a:endParaRPr sz="2800" dirty="0">
              <a:latin typeface="Oswald Regular"/>
              <a:ea typeface="Oswald Regular"/>
              <a:cs typeface="Oswald Regular"/>
              <a:sym typeface="Oswald Regular"/>
            </a:endParaRPr>
          </a:p>
        </p:txBody>
      </p:sp>
      <p:cxnSp>
        <p:nvCxnSpPr>
          <p:cNvPr id="290" name="Google Shape;290;p44"/>
          <p:cNvCxnSpPr/>
          <p:nvPr/>
        </p:nvCxnSpPr>
        <p:spPr>
          <a:xfrm>
            <a:off x="1196600" y="4447400"/>
            <a:ext cx="7368900" cy="0"/>
          </a:xfrm>
          <a:prstGeom prst="straightConnector1">
            <a:avLst/>
          </a:prstGeom>
          <a:noFill/>
          <a:ln w="9525" cap="flat" cmpd="sng">
            <a:solidFill>
              <a:srgbClr val="666666"/>
            </a:solidFill>
            <a:prstDash val="solid"/>
            <a:round/>
            <a:headEnd type="none" w="med" len="med"/>
            <a:tailEnd type="none" w="med" len="med"/>
          </a:ln>
        </p:spPr>
      </p:cxnSp>
      <p:sp>
        <p:nvSpPr>
          <p:cNvPr id="292" name="Google Shape;292;p44"/>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3</a:t>
            </a:fld>
            <a:endParaRPr sz="800" b="1">
              <a:latin typeface="Oswald"/>
              <a:ea typeface="Oswald"/>
              <a:cs typeface="Oswald"/>
              <a:sym typeface="Oswald"/>
            </a:endParaRPr>
          </a:p>
        </p:txBody>
      </p:sp>
      <p:pic>
        <p:nvPicPr>
          <p:cNvPr id="293" name="Google Shape;293;p44"/>
          <p:cNvPicPr preferRelativeResize="0"/>
          <p:nvPr/>
        </p:nvPicPr>
        <p:blipFill rotWithShape="1">
          <a:blip r:embed="rId3">
            <a:alphaModFix/>
          </a:blip>
          <a:srcRect l="12789" r="2564" b="3250"/>
          <a:stretch/>
        </p:blipFill>
        <p:spPr>
          <a:xfrm>
            <a:off x="4857250" y="1087050"/>
            <a:ext cx="3658075" cy="3135926"/>
          </a:xfrm>
          <a:prstGeom prst="rect">
            <a:avLst/>
          </a:prstGeom>
          <a:noFill/>
          <a:ln>
            <a:noFill/>
          </a:ln>
        </p:spPr>
      </p:pic>
      <p:sp>
        <p:nvSpPr>
          <p:cNvPr id="294" name="Google Shape;294;p44"/>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5"/>
          <p:cNvSpPr txBox="1">
            <a:spLocks noGrp="1"/>
          </p:cNvSpPr>
          <p:nvPr>
            <p:ph type="title"/>
          </p:nvPr>
        </p:nvSpPr>
        <p:spPr>
          <a:xfrm>
            <a:off x="629841" y="339189"/>
            <a:ext cx="3097500" cy="474300"/>
          </a:xfrm>
          <a:prstGeom prst="rect">
            <a:avLst/>
          </a:prstGeom>
          <a:noFill/>
          <a:ln>
            <a:noFill/>
          </a:ln>
        </p:spPr>
        <p:txBody>
          <a:bodyPr spcFirstLastPara="1" wrap="square" lIns="68575" tIns="0" rIns="68575" bIns="0" anchor="t" anchorCtr="0">
            <a:noAutofit/>
          </a:bodyPr>
          <a:lstStyle/>
          <a:p>
            <a:pPr marL="0" lvl="0" indent="0" algn="l" rtl="0">
              <a:spcBef>
                <a:spcPts val="0"/>
              </a:spcBef>
              <a:spcAft>
                <a:spcPts val="0"/>
              </a:spcAft>
              <a:buClr>
                <a:srgbClr val="000000"/>
              </a:buClr>
              <a:buSzPts val="2800"/>
              <a:buFont typeface="Oswald"/>
              <a:buNone/>
            </a:pPr>
            <a:r>
              <a:rPr lang="en-GB" sz="1800"/>
              <a:t>STANDING UP </a:t>
            </a:r>
            <a:endParaRPr sz="1800"/>
          </a:p>
          <a:p>
            <a:pPr marL="0" lvl="0" indent="0" algn="l" rtl="0">
              <a:spcBef>
                <a:spcPts val="0"/>
              </a:spcBef>
              <a:spcAft>
                <a:spcPts val="0"/>
              </a:spcAft>
              <a:buClr>
                <a:srgbClr val="000000"/>
              </a:buClr>
              <a:buSzPts val="2800"/>
              <a:buFont typeface="Oswald"/>
              <a:buNone/>
            </a:pPr>
            <a:r>
              <a:rPr lang="en-GB" sz="1800"/>
              <a:t>TO INJUSTICE 	</a:t>
            </a:r>
            <a:endParaRPr sz="1800"/>
          </a:p>
          <a:p>
            <a:pPr marL="0" lvl="0" indent="0" algn="l" rtl="0">
              <a:lnSpc>
                <a:spcPct val="90000"/>
              </a:lnSpc>
              <a:spcBef>
                <a:spcPts val="0"/>
              </a:spcBef>
              <a:spcAft>
                <a:spcPts val="0"/>
              </a:spcAft>
              <a:buClr>
                <a:srgbClr val="000000"/>
              </a:buClr>
              <a:buSzPts val="1500"/>
              <a:buFont typeface="Oswald"/>
              <a:buNone/>
            </a:pPr>
            <a:endParaRPr sz="1100"/>
          </a:p>
        </p:txBody>
      </p:sp>
      <p:sp>
        <p:nvSpPr>
          <p:cNvPr id="300" name="Google Shape;300;p45"/>
          <p:cNvSpPr txBox="1">
            <a:spLocks noGrp="1"/>
          </p:cNvSpPr>
          <p:nvPr>
            <p:ph type="body" idx="1"/>
          </p:nvPr>
        </p:nvSpPr>
        <p:spPr>
          <a:xfrm>
            <a:off x="629850" y="1087050"/>
            <a:ext cx="7223100" cy="2179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a:latin typeface="Oswald"/>
                <a:ea typeface="Oswald"/>
                <a:cs typeface="Oswald"/>
                <a:sym typeface="Oswald"/>
              </a:rPr>
              <a:t>Reflection: </a:t>
            </a:r>
            <a:endParaRPr sz="2000">
              <a:latin typeface="Oswald"/>
              <a:ea typeface="Oswald"/>
              <a:cs typeface="Oswald"/>
              <a:sym typeface="Oswald"/>
            </a:endParaRPr>
          </a:p>
          <a:p>
            <a:pPr marL="341515" lvl="0" indent="-335165" algn="l" rtl="0">
              <a:lnSpc>
                <a:spcPct val="115000"/>
              </a:lnSpc>
              <a:spcBef>
                <a:spcPts val="1000"/>
              </a:spcBef>
              <a:spcAft>
                <a:spcPts val="0"/>
              </a:spcAft>
              <a:buSzPts val="2000"/>
              <a:buChar char="•"/>
            </a:pPr>
            <a:r>
              <a:rPr lang="en-GB" sz="2000"/>
              <a:t>What did you learn from this exercise? </a:t>
            </a:r>
            <a:endParaRPr sz="2000"/>
          </a:p>
          <a:p>
            <a:pPr marL="341515" lvl="0" indent="-335165" algn="l" rtl="0">
              <a:lnSpc>
                <a:spcPct val="115000"/>
              </a:lnSpc>
              <a:spcBef>
                <a:spcPts val="1000"/>
              </a:spcBef>
              <a:spcAft>
                <a:spcPts val="0"/>
              </a:spcAft>
              <a:buSzPts val="2000"/>
              <a:buChar char="•"/>
            </a:pPr>
            <a:r>
              <a:rPr lang="en-GB" sz="2000"/>
              <a:t>Is it hard for you to stand up against injustice – why or why not? </a:t>
            </a:r>
            <a:endParaRPr sz="2000"/>
          </a:p>
          <a:p>
            <a:pPr marL="341515" lvl="0" indent="-335165" algn="l" rtl="0">
              <a:lnSpc>
                <a:spcPct val="115000"/>
              </a:lnSpc>
              <a:spcBef>
                <a:spcPts val="1000"/>
              </a:spcBef>
              <a:spcAft>
                <a:spcPts val="1000"/>
              </a:spcAft>
              <a:buSzPts val="2000"/>
              <a:buChar char="•"/>
            </a:pPr>
            <a:r>
              <a:rPr lang="en-GB" sz="2000"/>
              <a:t>What would you need in order to speak out against injustice more often?</a:t>
            </a:r>
            <a:endParaRPr sz="2000"/>
          </a:p>
        </p:txBody>
      </p:sp>
      <p:sp>
        <p:nvSpPr>
          <p:cNvPr id="301" name="Google Shape;301;p45"/>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4</a:t>
            </a:fld>
            <a:endParaRPr sz="800" b="1">
              <a:latin typeface="Oswald"/>
              <a:ea typeface="Oswald"/>
              <a:cs typeface="Oswald"/>
              <a:sym typeface="Oswald"/>
            </a:endParaRPr>
          </a:p>
        </p:txBody>
      </p:sp>
      <p:sp>
        <p:nvSpPr>
          <p:cNvPr id="302" name="Google Shape;302;p45"/>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6"/>
          <p:cNvSpPr txBox="1">
            <a:spLocks noGrp="1"/>
          </p:cNvSpPr>
          <p:nvPr>
            <p:ph type="title"/>
          </p:nvPr>
        </p:nvSpPr>
        <p:spPr>
          <a:xfrm>
            <a:off x="629841" y="339189"/>
            <a:ext cx="3097500" cy="474300"/>
          </a:xfrm>
          <a:prstGeom prst="rect">
            <a:avLst/>
          </a:prstGeom>
          <a:noFill/>
          <a:ln>
            <a:noFill/>
          </a:ln>
        </p:spPr>
        <p:txBody>
          <a:bodyPr spcFirstLastPara="1" wrap="square" lIns="72000" tIns="0" rIns="68575" bIns="0" anchor="t" anchorCtr="0">
            <a:noAutofit/>
          </a:bodyPr>
          <a:lstStyle/>
          <a:p>
            <a:pPr marL="0" lvl="0" indent="0" algn="l" rtl="0">
              <a:spcBef>
                <a:spcPts val="0"/>
              </a:spcBef>
              <a:spcAft>
                <a:spcPts val="0"/>
              </a:spcAft>
              <a:buClr>
                <a:srgbClr val="000000"/>
              </a:buClr>
              <a:buSzPts val="2800"/>
              <a:buFont typeface="Oswald"/>
              <a:buNone/>
            </a:pPr>
            <a:r>
              <a:rPr lang="en-GB" sz="1800"/>
              <a:t>HUMAN RIGHTS </a:t>
            </a:r>
            <a:endParaRPr sz="1800"/>
          </a:p>
          <a:p>
            <a:pPr marL="0" lvl="0" indent="0" algn="l" rtl="0">
              <a:spcBef>
                <a:spcPts val="0"/>
              </a:spcBef>
              <a:spcAft>
                <a:spcPts val="0"/>
              </a:spcAft>
              <a:buClr>
                <a:srgbClr val="000000"/>
              </a:buClr>
              <a:buSzPts val="2800"/>
              <a:buFont typeface="Oswald"/>
              <a:buNone/>
            </a:pPr>
            <a:r>
              <a:rPr lang="en-GB" sz="1800"/>
              <a:t>DEFENDER	</a:t>
            </a:r>
            <a:endParaRPr sz="1100"/>
          </a:p>
        </p:txBody>
      </p:sp>
      <p:sp>
        <p:nvSpPr>
          <p:cNvPr id="308" name="Google Shape;308;p46"/>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5</a:t>
            </a:fld>
            <a:endParaRPr sz="800" b="1">
              <a:latin typeface="Oswald"/>
              <a:ea typeface="Oswald"/>
              <a:cs typeface="Oswald"/>
              <a:sym typeface="Oswald"/>
            </a:endParaRPr>
          </a:p>
        </p:txBody>
      </p:sp>
      <p:sp>
        <p:nvSpPr>
          <p:cNvPr id="309" name="Google Shape;309;p46"/>
          <p:cNvSpPr txBox="1"/>
          <p:nvPr/>
        </p:nvSpPr>
        <p:spPr>
          <a:xfrm>
            <a:off x="571500" y="1087050"/>
            <a:ext cx="3600450" cy="298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dirty="0">
                <a:latin typeface="Oswald Regular"/>
                <a:ea typeface="Oswald Regular"/>
                <a:cs typeface="Oswald Regular"/>
                <a:sym typeface="Oswald Regular"/>
              </a:rPr>
              <a:t>“Human rights defender” is a term used to describe people who, individually or with others, act to promote or protect human rights without advocating or using violence”  </a:t>
            </a:r>
            <a:endParaRPr sz="2000" dirty="0">
              <a:latin typeface="Oswald Regular"/>
              <a:ea typeface="Oswald Regular"/>
              <a:cs typeface="Oswald Regular"/>
              <a:sym typeface="Oswald Regular"/>
            </a:endParaRPr>
          </a:p>
          <a:p>
            <a:pPr marL="170878" lvl="0" indent="-37528" algn="l" rtl="0">
              <a:lnSpc>
                <a:spcPct val="115000"/>
              </a:lnSpc>
              <a:spcBef>
                <a:spcPts val="750"/>
              </a:spcBef>
              <a:spcAft>
                <a:spcPts val="0"/>
              </a:spcAft>
              <a:buNone/>
            </a:pPr>
            <a:endParaRPr sz="2000" dirty="0">
              <a:latin typeface="Oswald Regular"/>
              <a:ea typeface="Oswald Regular"/>
              <a:cs typeface="Oswald Regular"/>
              <a:sym typeface="Oswald Regular"/>
            </a:endParaRPr>
          </a:p>
          <a:p>
            <a:pPr marL="0" lvl="0" indent="0" algn="l" rtl="0">
              <a:lnSpc>
                <a:spcPct val="115000"/>
              </a:lnSpc>
              <a:spcBef>
                <a:spcPts val="375"/>
              </a:spcBef>
              <a:spcAft>
                <a:spcPts val="0"/>
              </a:spcAft>
              <a:buNone/>
            </a:pPr>
            <a:endParaRPr sz="2000" dirty="0">
              <a:latin typeface="Oswald Regular"/>
              <a:ea typeface="Oswald Regular"/>
              <a:cs typeface="Oswald Regular"/>
              <a:sym typeface="Oswald Regular"/>
            </a:endParaRPr>
          </a:p>
        </p:txBody>
      </p:sp>
      <p:sp>
        <p:nvSpPr>
          <p:cNvPr id="310" name="Google Shape;310;p46"/>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pic>
        <p:nvPicPr>
          <p:cNvPr id="311" name="Google Shape;311;p46"/>
          <p:cNvPicPr preferRelativeResize="0"/>
          <p:nvPr/>
        </p:nvPicPr>
        <p:blipFill rotWithShape="1">
          <a:blip r:embed="rId3">
            <a:alphaModFix/>
          </a:blip>
          <a:srcRect l="5782" r="17829"/>
          <a:stretch/>
        </p:blipFill>
        <p:spPr>
          <a:xfrm>
            <a:off x="4400300" y="1087050"/>
            <a:ext cx="4122280" cy="35973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7"/>
          <p:cNvSpPr txBox="1">
            <a:spLocks noGrp="1"/>
          </p:cNvSpPr>
          <p:nvPr>
            <p:ph type="title"/>
          </p:nvPr>
        </p:nvSpPr>
        <p:spPr>
          <a:xfrm>
            <a:off x="628650" y="439350"/>
            <a:ext cx="6220500" cy="589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000000"/>
              </a:buClr>
              <a:buSzPts val="2100"/>
              <a:buFont typeface="Oswald"/>
              <a:buNone/>
            </a:pPr>
            <a:r>
              <a:rPr lang="en-GB" sz="2800"/>
              <a:t>GERMAIN’S STORY</a:t>
            </a:r>
            <a:endParaRPr sz="2800"/>
          </a:p>
        </p:txBody>
      </p:sp>
      <p:sp>
        <p:nvSpPr>
          <p:cNvPr id="317" name="Google Shape;317;p47"/>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6</a:t>
            </a:fld>
            <a:endParaRPr sz="800" b="1">
              <a:latin typeface="Oswald"/>
              <a:ea typeface="Oswald"/>
              <a:cs typeface="Oswald"/>
              <a:sym typeface="Oswald"/>
            </a:endParaRPr>
          </a:p>
        </p:txBody>
      </p:sp>
      <p:sp>
        <p:nvSpPr>
          <p:cNvPr id="318" name="Google Shape;318;p47"/>
          <p:cNvSpPr txBox="1"/>
          <p:nvPr/>
        </p:nvSpPr>
        <p:spPr>
          <a:xfrm>
            <a:off x="629850" y="1356125"/>
            <a:ext cx="5259000" cy="344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sz="1100">
                <a:latin typeface="Oswald Regular"/>
                <a:ea typeface="Oswald Regular"/>
                <a:cs typeface="Oswald Regular"/>
                <a:sym typeface="Oswald Regular"/>
              </a:rPr>
              <a:t>In better times, Germain Rukuki liked nothing more than playing with his sons, now aged seven and six. He also loved music, Bob Marley’s “Redemption Song” being a favourite – an apt choice, as it would later turn out. </a:t>
            </a:r>
            <a:endParaRPr sz="1100">
              <a:latin typeface="Oswald Regular"/>
              <a:ea typeface="Oswald Regular"/>
              <a:cs typeface="Oswald Regular"/>
              <a:sym typeface="Oswald Regular"/>
            </a:endParaRPr>
          </a:p>
          <a:p>
            <a:pPr marL="0" lvl="0" indent="0" algn="l" rtl="0">
              <a:lnSpc>
                <a:spcPct val="100000"/>
              </a:lnSpc>
              <a:spcBef>
                <a:spcPts val="1000"/>
              </a:spcBef>
              <a:spcAft>
                <a:spcPts val="0"/>
              </a:spcAft>
              <a:buNone/>
            </a:pPr>
            <a:r>
              <a:rPr lang="en-GB" sz="1100">
                <a:latin typeface="Oswald Regular"/>
                <a:ea typeface="Oswald Regular"/>
                <a:cs typeface="Oswald Regular"/>
                <a:sym typeface="Oswald Regular"/>
              </a:rPr>
              <a:t>It was early one morning in July 2017 when Germain and his wife, Emelyne Mupfasoni, were woken by heavy footfall and banging on their door. Dozens of members of the security forces had piled into their compound. Emelyne was just weeks away from giving birth to their third child. </a:t>
            </a:r>
            <a:endParaRPr sz="1100">
              <a:latin typeface="Oswald Regular"/>
              <a:ea typeface="Oswald Regular"/>
              <a:cs typeface="Oswald Regular"/>
              <a:sym typeface="Oswald Regular"/>
            </a:endParaRPr>
          </a:p>
          <a:p>
            <a:pPr marL="0" lvl="0" indent="0" algn="l" rtl="0">
              <a:lnSpc>
                <a:spcPct val="100000"/>
              </a:lnSpc>
              <a:spcBef>
                <a:spcPts val="1000"/>
              </a:spcBef>
              <a:spcAft>
                <a:spcPts val="0"/>
              </a:spcAft>
              <a:buNone/>
            </a:pPr>
            <a:r>
              <a:rPr lang="en-GB" sz="1100">
                <a:latin typeface="Oswald Regular"/>
                <a:ea typeface="Oswald Regular"/>
                <a:cs typeface="Oswald Regular"/>
                <a:sym typeface="Oswald Regular"/>
              </a:rPr>
              <a:t>Officers interrogated the couple, both NGO workers, in their home. They arrested Germain, later transferring him to Ngozi prison, northern Burundi, where he remains to this day. </a:t>
            </a:r>
            <a:endParaRPr sz="1100">
              <a:latin typeface="Oswald Regular"/>
              <a:ea typeface="Oswald Regular"/>
              <a:cs typeface="Oswald Regular"/>
              <a:sym typeface="Oswald Regular"/>
            </a:endParaRPr>
          </a:p>
          <a:p>
            <a:pPr marL="0" lvl="0" indent="0" algn="l" rtl="0">
              <a:lnSpc>
                <a:spcPct val="100000"/>
              </a:lnSpc>
              <a:spcBef>
                <a:spcPts val="1000"/>
              </a:spcBef>
              <a:spcAft>
                <a:spcPts val="0"/>
              </a:spcAft>
              <a:buNone/>
            </a:pPr>
            <a:r>
              <a:rPr lang="en-GB" sz="1100">
                <a:latin typeface="Oswald Regular"/>
                <a:ea typeface="Oswald Regular"/>
                <a:cs typeface="Oswald Regular"/>
                <a:sym typeface="Oswald Regular"/>
              </a:rPr>
              <a:t>On 26 April 2018, Germain was found guilty of a slew of sham charges, including “rebellion” and “threatening State security”. His previous association with the NGO Action by Christians for Abolition of Torture (ACAT-Burundi) was used against him. ACAT-Burundi had been shut down in 2016 for allegedly “tarnishing the image of the country”. But one of the prosecution’s pieces of “evidence” during the trial included an email Germain had written to them when they were still legal. </a:t>
            </a:r>
            <a:endParaRPr sz="1100">
              <a:latin typeface="Oswald Regular"/>
              <a:ea typeface="Oswald Regular"/>
              <a:cs typeface="Oswald Regular"/>
              <a:sym typeface="Oswald Regular"/>
            </a:endParaRPr>
          </a:p>
          <a:p>
            <a:pPr marL="0" lvl="0" indent="0" algn="l" rtl="0">
              <a:lnSpc>
                <a:spcPct val="100000"/>
              </a:lnSpc>
              <a:spcBef>
                <a:spcPts val="1000"/>
              </a:spcBef>
              <a:spcAft>
                <a:spcPts val="0"/>
              </a:spcAft>
              <a:buNone/>
            </a:pPr>
            <a:r>
              <a:rPr lang="en-GB" sz="1100">
                <a:latin typeface="Oswald Regular"/>
                <a:ea typeface="Oswald Regular"/>
                <a:cs typeface="Oswald Regular"/>
                <a:sym typeface="Oswald Regular"/>
              </a:rPr>
              <a:t>Germain was sentenced to 32 years in prison. He and his three-year-old son have never laid eyes on each other. </a:t>
            </a:r>
            <a:endParaRPr sz="1100">
              <a:latin typeface="Oswald Regular"/>
              <a:ea typeface="Oswald Regular"/>
              <a:cs typeface="Oswald Regular"/>
              <a:sym typeface="Oswald Regular"/>
            </a:endParaRPr>
          </a:p>
          <a:p>
            <a:pPr marL="0" lvl="0" indent="0" algn="l" rtl="0">
              <a:lnSpc>
                <a:spcPct val="100000"/>
              </a:lnSpc>
              <a:spcBef>
                <a:spcPts val="1000"/>
              </a:spcBef>
              <a:spcAft>
                <a:spcPts val="1000"/>
              </a:spcAft>
              <a:buNone/>
            </a:pPr>
            <a:r>
              <a:rPr lang="en-GB" sz="1100">
                <a:latin typeface="Oswald"/>
                <a:ea typeface="Oswald"/>
                <a:cs typeface="Oswald"/>
                <a:sym typeface="Oswald"/>
              </a:rPr>
              <a:t>“How long must my husband suffer this injustice?” asks Emelyne. </a:t>
            </a:r>
            <a:endParaRPr sz="1100">
              <a:latin typeface="Oswald"/>
              <a:ea typeface="Oswald"/>
              <a:cs typeface="Oswald"/>
              <a:sym typeface="Oswald"/>
            </a:endParaRPr>
          </a:p>
        </p:txBody>
      </p:sp>
      <p:pic>
        <p:nvPicPr>
          <p:cNvPr id="319" name="Google Shape;319;p47"/>
          <p:cNvPicPr preferRelativeResize="0"/>
          <p:nvPr/>
        </p:nvPicPr>
        <p:blipFill rotWithShape="1">
          <a:blip r:embed="rId3">
            <a:alphaModFix/>
          </a:blip>
          <a:srcRect l="10356" r="7971"/>
          <a:stretch/>
        </p:blipFill>
        <p:spPr>
          <a:xfrm>
            <a:off x="6055050" y="1327050"/>
            <a:ext cx="2459125" cy="3013725"/>
          </a:xfrm>
          <a:prstGeom prst="rect">
            <a:avLst/>
          </a:prstGeom>
          <a:noFill/>
          <a:ln>
            <a:noFill/>
          </a:ln>
        </p:spPr>
      </p:pic>
      <p:sp>
        <p:nvSpPr>
          <p:cNvPr id="320" name="Google Shape;320;p47"/>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txBox="1">
            <a:spLocks noGrp="1"/>
          </p:cNvSpPr>
          <p:nvPr>
            <p:ph type="title"/>
          </p:nvPr>
        </p:nvSpPr>
        <p:spPr>
          <a:xfrm>
            <a:off x="629841" y="339189"/>
            <a:ext cx="3097500" cy="474300"/>
          </a:xfrm>
          <a:prstGeom prst="rect">
            <a:avLst/>
          </a:prstGeom>
          <a:noFill/>
          <a:ln>
            <a:noFill/>
          </a:ln>
        </p:spPr>
        <p:txBody>
          <a:bodyPr spcFirstLastPara="1" wrap="square" lIns="68575" tIns="0" rIns="68575" bIns="0" anchor="t" anchorCtr="0">
            <a:noAutofit/>
          </a:bodyPr>
          <a:lstStyle/>
          <a:p>
            <a:pPr marL="0" lvl="0" indent="0" algn="l" rtl="0">
              <a:spcBef>
                <a:spcPts val="0"/>
              </a:spcBef>
              <a:spcAft>
                <a:spcPts val="0"/>
              </a:spcAft>
              <a:buClr>
                <a:srgbClr val="000000"/>
              </a:buClr>
              <a:buSzPts val="2800"/>
              <a:buFont typeface="Oswald"/>
              <a:buNone/>
            </a:pPr>
            <a:r>
              <a:rPr lang="en-GB" sz="1800"/>
              <a:t>GERMAIN’S</a:t>
            </a:r>
            <a:endParaRPr sz="1800"/>
          </a:p>
          <a:p>
            <a:pPr marL="0" lvl="0" indent="0" algn="l" rtl="0">
              <a:spcBef>
                <a:spcPts val="0"/>
              </a:spcBef>
              <a:spcAft>
                <a:spcPts val="0"/>
              </a:spcAft>
              <a:buClr>
                <a:srgbClr val="000000"/>
              </a:buClr>
              <a:buSzPts val="2800"/>
              <a:buFont typeface="Oswald"/>
              <a:buNone/>
            </a:pPr>
            <a:r>
              <a:rPr lang="en-GB" sz="1800"/>
              <a:t>STORY 		</a:t>
            </a:r>
            <a:endParaRPr sz="1800"/>
          </a:p>
          <a:p>
            <a:pPr marL="0" lvl="0" indent="0" algn="l" rtl="0">
              <a:lnSpc>
                <a:spcPct val="90000"/>
              </a:lnSpc>
              <a:spcBef>
                <a:spcPts val="0"/>
              </a:spcBef>
              <a:spcAft>
                <a:spcPts val="0"/>
              </a:spcAft>
              <a:buClr>
                <a:srgbClr val="000000"/>
              </a:buClr>
              <a:buSzPts val="1500"/>
              <a:buFont typeface="Oswald"/>
              <a:buNone/>
            </a:pPr>
            <a:endParaRPr sz="1100"/>
          </a:p>
        </p:txBody>
      </p:sp>
      <p:sp>
        <p:nvSpPr>
          <p:cNvPr id="337" name="Google Shape;337;p49"/>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7</a:t>
            </a:fld>
            <a:endParaRPr sz="800" b="1">
              <a:latin typeface="Oswald"/>
              <a:ea typeface="Oswald"/>
              <a:cs typeface="Oswald"/>
              <a:sym typeface="Oswald"/>
            </a:endParaRPr>
          </a:p>
        </p:txBody>
      </p:sp>
      <p:sp>
        <p:nvSpPr>
          <p:cNvPr id="338" name="Google Shape;338;p49"/>
          <p:cNvSpPr txBox="1">
            <a:spLocks noGrp="1"/>
          </p:cNvSpPr>
          <p:nvPr>
            <p:ph type="body" idx="1"/>
          </p:nvPr>
        </p:nvSpPr>
        <p:spPr>
          <a:xfrm>
            <a:off x="629850" y="1087050"/>
            <a:ext cx="6783000" cy="3399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a:latin typeface="Oswald"/>
                <a:ea typeface="Oswald"/>
                <a:cs typeface="Oswald"/>
                <a:sym typeface="Oswald"/>
              </a:rPr>
              <a:t>QUESTIONS TO DISCUSS </a:t>
            </a:r>
            <a:endParaRPr sz="2000">
              <a:latin typeface="Oswald"/>
              <a:ea typeface="Oswald"/>
              <a:cs typeface="Oswald"/>
              <a:sym typeface="Oswald"/>
            </a:endParaRPr>
          </a:p>
          <a:p>
            <a:pPr marL="341515" lvl="0" indent="-335165" algn="l" rtl="0">
              <a:lnSpc>
                <a:spcPct val="115000"/>
              </a:lnSpc>
              <a:spcBef>
                <a:spcPts val="1000"/>
              </a:spcBef>
              <a:spcAft>
                <a:spcPts val="0"/>
              </a:spcAft>
              <a:buSzPts val="2000"/>
              <a:buChar char="•"/>
            </a:pPr>
            <a:r>
              <a:rPr lang="en-GB" sz="2000"/>
              <a:t>Are there any similarities or differences between experiences in your life and those of Germain’s? What are they? </a:t>
            </a:r>
            <a:endParaRPr sz="2000"/>
          </a:p>
          <a:p>
            <a:pPr marL="341515" lvl="0" indent="-335165" algn="l" rtl="0">
              <a:lnSpc>
                <a:spcPct val="115000"/>
              </a:lnSpc>
              <a:spcBef>
                <a:spcPts val="1000"/>
              </a:spcBef>
              <a:spcAft>
                <a:spcPts val="0"/>
              </a:spcAft>
              <a:buSzPts val="2000"/>
              <a:buChar char="•"/>
            </a:pPr>
            <a:r>
              <a:rPr lang="en-GB" sz="2000"/>
              <a:t>What messages are Burundi authorities sending to other human rights defenders in the country by their treatment of Germain? </a:t>
            </a:r>
            <a:endParaRPr sz="2000"/>
          </a:p>
          <a:p>
            <a:pPr marL="341515" lvl="0" indent="-335165" algn="l" rtl="0">
              <a:lnSpc>
                <a:spcPct val="115000"/>
              </a:lnSpc>
              <a:spcBef>
                <a:spcPts val="1000"/>
              </a:spcBef>
              <a:spcAft>
                <a:spcPts val="1000"/>
              </a:spcAft>
              <a:buSzPts val="2000"/>
              <a:buChar char="•"/>
            </a:pPr>
            <a:r>
              <a:rPr lang="en-GB" sz="2000"/>
              <a:t>What impact might it have if someone is made a scapegoat, or used to set an example, on other people who defend human rights?</a:t>
            </a:r>
            <a:endParaRPr sz="2000"/>
          </a:p>
        </p:txBody>
      </p:sp>
      <p:sp>
        <p:nvSpPr>
          <p:cNvPr id="339" name="Google Shape;339;p49"/>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629841" y="339189"/>
            <a:ext cx="3097500" cy="474300"/>
          </a:xfrm>
          <a:prstGeom prst="rect">
            <a:avLst/>
          </a:prstGeom>
          <a:noFill/>
          <a:ln>
            <a:noFill/>
          </a:ln>
        </p:spPr>
        <p:txBody>
          <a:bodyPr spcFirstLastPara="1" wrap="square" lIns="72000" tIns="0" rIns="68575" bIns="0" anchor="t" anchorCtr="0">
            <a:noAutofit/>
          </a:bodyPr>
          <a:lstStyle/>
          <a:p>
            <a:pPr marL="0" lvl="0" indent="0" algn="l" rtl="0">
              <a:spcBef>
                <a:spcPts val="0"/>
              </a:spcBef>
              <a:spcAft>
                <a:spcPts val="0"/>
              </a:spcAft>
              <a:buClr>
                <a:srgbClr val="000000"/>
              </a:buClr>
              <a:buSzPts val="2800"/>
              <a:buFont typeface="Oswald"/>
              <a:buNone/>
            </a:pPr>
            <a:r>
              <a:rPr lang="en-GB" sz="1800"/>
              <a:t>WHICH HUMAN RIGHTS </a:t>
            </a:r>
            <a:br>
              <a:rPr lang="en-GB" sz="1800"/>
            </a:br>
            <a:r>
              <a:rPr lang="en-GB" sz="1800"/>
              <a:t>ARE VIOLATED</a:t>
            </a:r>
            <a:endParaRPr sz="1800"/>
          </a:p>
          <a:p>
            <a:pPr marL="0" lvl="0" indent="0" algn="l" rtl="0">
              <a:lnSpc>
                <a:spcPct val="90000"/>
              </a:lnSpc>
              <a:spcBef>
                <a:spcPts val="0"/>
              </a:spcBef>
              <a:spcAft>
                <a:spcPts val="0"/>
              </a:spcAft>
              <a:buClr>
                <a:srgbClr val="000000"/>
              </a:buClr>
              <a:buSzPts val="1500"/>
              <a:buFont typeface="Oswald"/>
              <a:buNone/>
            </a:pPr>
            <a:endParaRPr sz="1100"/>
          </a:p>
        </p:txBody>
      </p:sp>
      <p:sp>
        <p:nvSpPr>
          <p:cNvPr id="345" name="Google Shape;345;p50"/>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8</a:t>
            </a:fld>
            <a:endParaRPr sz="800" b="1">
              <a:latin typeface="Oswald"/>
              <a:ea typeface="Oswald"/>
              <a:cs typeface="Oswald"/>
              <a:sym typeface="Oswald"/>
            </a:endParaRPr>
          </a:p>
        </p:txBody>
      </p:sp>
      <p:sp>
        <p:nvSpPr>
          <p:cNvPr id="361" name="Google Shape;361;p50"/>
          <p:cNvSpPr txBox="1"/>
          <p:nvPr/>
        </p:nvSpPr>
        <p:spPr>
          <a:xfrm>
            <a:off x="629850" y="1367875"/>
            <a:ext cx="2484000" cy="3022200"/>
          </a:xfrm>
          <a:prstGeom prst="rect">
            <a:avLst/>
          </a:prstGeom>
          <a:noFill/>
          <a:ln>
            <a:noFill/>
          </a:ln>
        </p:spPr>
        <p:txBody>
          <a:bodyPr spcFirstLastPara="1" wrap="square" lIns="91425" tIns="91425" rIns="91425" bIns="91425" anchor="t" anchorCtr="0">
            <a:noAutofit/>
          </a:bodyPr>
          <a:lstStyle/>
          <a:p>
            <a:pPr marL="230399" lvl="0" indent="-319299" algn="l" rtl="0">
              <a:lnSpc>
                <a:spcPct val="100000"/>
              </a:lnSpc>
              <a:spcBef>
                <a:spcPts val="0"/>
              </a:spcBef>
              <a:spcAft>
                <a:spcPts val="0"/>
              </a:spcAft>
              <a:buSzPts val="1400"/>
              <a:buFont typeface="Oswald"/>
              <a:buAutoNum type="arabicPeriod"/>
            </a:pPr>
            <a:r>
              <a:rPr lang="en-GB">
                <a:latin typeface="Oswald"/>
                <a:ea typeface="Oswald"/>
                <a:cs typeface="Oswald"/>
                <a:sym typeface="Oswald"/>
              </a:rPr>
              <a:t>Freedom and equality in dignity and rights</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a:pPr>
            <a:r>
              <a:rPr lang="en-GB">
                <a:latin typeface="Oswald"/>
                <a:ea typeface="Oswald"/>
                <a:cs typeface="Oswald"/>
                <a:sym typeface="Oswald"/>
              </a:rPr>
              <a:t>Non-discrimination</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a:pPr>
            <a:r>
              <a:rPr lang="en-GB">
                <a:latin typeface="Oswald"/>
                <a:ea typeface="Oswald"/>
                <a:cs typeface="Oswald"/>
                <a:sym typeface="Oswald"/>
              </a:rPr>
              <a:t>Right to life, liberty and security of person</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a:pPr>
            <a:r>
              <a:rPr lang="en-GB">
                <a:latin typeface="Oswald"/>
                <a:ea typeface="Oswald"/>
                <a:cs typeface="Oswald"/>
                <a:sym typeface="Oswald"/>
              </a:rPr>
              <a:t>Freedom from slavery</a:t>
            </a:r>
            <a:endParaRPr>
              <a:latin typeface="Oswald"/>
              <a:ea typeface="Oswald"/>
              <a:cs typeface="Oswald"/>
              <a:sym typeface="Oswald"/>
            </a:endParaRPr>
          </a:p>
          <a:p>
            <a:pPr marL="230399" lvl="0" indent="-319299" algn="l" rtl="0">
              <a:lnSpc>
                <a:spcPct val="100000"/>
              </a:lnSpc>
              <a:spcBef>
                <a:spcPts val="1500"/>
              </a:spcBef>
              <a:spcAft>
                <a:spcPts val="1500"/>
              </a:spcAft>
              <a:buSzPts val="1400"/>
              <a:buFont typeface="Oswald"/>
              <a:buAutoNum type="arabicPeriod"/>
            </a:pPr>
            <a:r>
              <a:rPr lang="en-GB">
                <a:latin typeface="Oswald"/>
                <a:ea typeface="Oswald"/>
                <a:cs typeface="Oswald"/>
                <a:sym typeface="Oswald"/>
              </a:rPr>
              <a:t>Freedom from torture</a:t>
            </a:r>
            <a:endParaRPr>
              <a:latin typeface="Oswald Regular"/>
              <a:ea typeface="Oswald Regular"/>
              <a:cs typeface="Oswald Regular"/>
              <a:sym typeface="Oswald Regular"/>
            </a:endParaRPr>
          </a:p>
        </p:txBody>
      </p:sp>
      <p:sp>
        <p:nvSpPr>
          <p:cNvPr id="362" name="Google Shape;362;p50"/>
          <p:cNvSpPr txBox="1"/>
          <p:nvPr/>
        </p:nvSpPr>
        <p:spPr>
          <a:xfrm>
            <a:off x="3330588" y="1367875"/>
            <a:ext cx="2484000" cy="3022200"/>
          </a:xfrm>
          <a:prstGeom prst="rect">
            <a:avLst/>
          </a:prstGeom>
          <a:noFill/>
          <a:ln>
            <a:noFill/>
          </a:ln>
        </p:spPr>
        <p:txBody>
          <a:bodyPr spcFirstLastPara="1" wrap="square" lIns="91425" tIns="91425" rIns="91425" bIns="91425" anchor="t" anchorCtr="0">
            <a:noAutofit/>
          </a:bodyPr>
          <a:lstStyle/>
          <a:p>
            <a:pPr marL="230399" lvl="0" indent="-319299" algn="l" rtl="0">
              <a:lnSpc>
                <a:spcPct val="100000"/>
              </a:lnSpc>
              <a:spcBef>
                <a:spcPts val="0"/>
              </a:spcBef>
              <a:spcAft>
                <a:spcPts val="0"/>
              </a:spcAft>
              <a:buSzPts val="1400"/>
              <a:buFont typeface="Oswald"/>
              <a:buAutoNum type="arabicPeriod" startAt="6"/>
            </a:pPr>
            <a:r>
              <a:rPr lang="en-GB">
                <a:latin typeface="Oswald"/>
                <a:ea typeface="Oswald"/>
                <a:cs typeface="Oswald"/>
                <a:sym typeface="Oswald"/>
              </a:rPr>
              <a:t>All are protected by the law </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startAt="6"/>
            </a:pPr>
            <a:r>
              <a:rPr lang="en-GB">
                <a:latin typeface="Oswald"/>
                <a:ea typeface="Oswald"/>
                <a:cs typeface="Oswald"/>
                <a:sym typeface="Oswald"/>
              </a:rPr>
              <a:t>All are equal before the law </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startAt="6"/>
            </a:pPr>
            <a:r>
              <a:rPr lang="en-GB">
                <a:latin typeface="Oswald"/>
                <a:ea typeface="Oswald"/>
                <a:cs typeface="Oswald"/>
                <a:sym typeface="Oswald"/>
              </a:rPr>
              <a:t>A remedy when rights have been violated </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startAt="6"/>
            </a:pPr>
            <a:r>
              <a:rPr lang="en-GB">
                <a:latin typeface="Oswald"/>
                <a:ea typeface="Oswald"/>
                <a:cs typeface="Oswald"/>
                <a:sym typeface="Oswald"/>
              </a:rPr>
              <a:t>No unjust detention, imprisonment or exile </a:t>
            </a:r>
            <a:endParaRPr>
              <a:latin typeface="Oswald"/>
              <a:ea typeface="Oswald"/>
              <a:cs typeface="Oswald"/>
              <a:sym typeface="Oswald"/>
            </a:endParaRPr>
          </a:p>
          <a:p>
            <a:pPr marL="230399" lvl="0" indent="-319299" algn="l" rtl="0">
              <a:lnSpc>
                <a:spcPct val="100000"/>
              </a:lnSpc>
              <a:spcBef>
                <a:spcPts val="1500"/>
              </a:spcBef>
              <a:spcAft>
                <a:spcPts val="1500"/>
              </a:spcAft>
              <a:buSzPts val="1400"/>
              <a:buFont typeface="Oswald"/>
              <a:buAutoNum type="arabicPeriod" startAt="6"/>
            </a:pPr>
            <a:r>
              <a:rPr lang="en-GB">
                <a:latin typeface="Oswald"/>
                <a:ea typeface="Oswald"/>
                <a:cs typeface="Oswald"/>
                <a:sym typeface="Oswald"/>
              </a:rPr>
              <a:t>Right to a fair trial </a:t>
            </a:r>
            <a:endParaRPr>
              <a:latin typeface="Oswald"/>
              <a:ea typeface="Oswald"/>
              <a:cs typeface="Oswald"/>
              <a:sym typeface="Oswald"/>
            </a:endParaRPr>
          </a:p>
        </p:txBody>
      </p:sp>
      <p:sp>
        <p:nvSpPr>
          <p:cNvPr id="363" name="Google Shape;363;p50"/>
          <p:cNvSpPr txBox="1"/>
          <p:nvPr/>
        </p:nvSpPr>
        <p:spPr>
          <a:xfrm>
            <a:off x="6031325" y="1367950"/>
            <a:ext cx="2484000" cy="3022200"/>
          </a:xfrm>
          <a:prstGeom prst="rect">
            <a:avLst/>
          </a:prstGeom>
          <a:noFill/>
          <a:ln>
            <a:noFill/>
          </a:ln>
        </p:spPr>
        <p:txBody>
          <a:bodyPr spcFirstLastPara="1" wrap="square" lIns="91425" tIns="91425" rIns="91425" bIns="91425" anchor="t" anchorCtr="0">
            <a:noAutofit/>
          </a:bodyPr>
          <a:lstStyle/>
          <a:p>
            <a:pPr marL="230399" lvl="0" indent="-319299" algn="l" rtl="0">
              <a:lnSpc>
                <a:spcPct val="100000"/>
              </a:lnSpc>
              <a:spcBef>
                <a:spcPts val="0"/>
              </a:spcBef>
              <a:spcAft>
                <a:spcPts val="0"/>
              </a:spcAft>
              <a:buSzPts val="1400"/>
              <a:buFont typeface="Oswald"/>
              <a:buAutoNum type="arabicPeriod" startAt="11"/>
            </a:pPr>
            <a:r>
              <a:rPr lang="en-GB">
                <a:latin typeface="Oswald"/>
                <a:ea typeface="Oswald"/>
                <a:cs typeface="Oswald"/>
                <a:sym typeface="Oswald"/>
              </a:rPr>
              <a:t>Innocent until proven guilty</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startAt="11"/>
            </a:pPr>
            <a:r>
              <a:rPr lang="en-GB">
                <a:latin typeface="Oswald"/>
                <a:ea typeface="Oswald"/>
                <a:cs typeface="Oswald"/>
                <a:sym typeface="Oswald"/>
              </a:rPr>
              <a:t>Privacy and the right to home and family life </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startAt="11"/>
            </a:pPr>
            <a:r>
              <a:rPr lang="en-GB">
                <a:latin typeface="Oswald"/>
                <a:ea typeface="Oswald"/>
                <a:cs typeface="Oswald"/>
                <a:sym typeface="Oswald"/>
              </a:rPr>
              <a:t>Freedom to live </a:t>
            </a:r>
            <a:endParaRPr>
              <a:latin typeface="Oswald"/>
              <a:ea typeface="Oswald"/>
              <a:cs typeface="Oswald"/>
              <a:sym typeface="Oswald"/>
            </a:endParaRPr>
          </a:p>
          <a:p>
            <a:pPr marL="230399" lvl="0" indent="-319299" algn="l" rtl="0">
              <a:lnSpc>
                <a:spcPct val="100000"/>
              </a:lnSpc>
              <a:spcBef>
                <a:spcPts val="1500"/>
              </a:spcBef>
              <a:spcAft>
                <a:spcPts val="0"/>
              </a:spcAft>
              <a:buSzPts val="1400"/>
              <a:buFont typeface="Oswald"/>
              <a:buAutoNum type="arabicPeriod" startAt="11"/>
            </a:pPr>
            <a:r>
              <a:rPr lang="en-GB">
                <a:latin typeface="Oswald"/>
                <a:ea typeface="Oswald"/>
                <a:cs typeface="Oswald"/>
                <a:sym typeface="Oswald"/>
              </a:rPr>
              <a:t>Right to travel freely within state borders and to other countries</a:t>
            </a:r>
            <a:endParaRPr>
              <a:latin typeface="Oswald"/>
              <a:ea typeface="Oswald"/>
              <a:cs typeface="Oswald"/>
              <a:sym typeface="Oswald"/>
            </a:endParaRPr>
          </a:p>
          <a:p>
            <a:pPr marL="230399" lvl="0" indent="-319299" algn="l" rtl="0">
              <a:lnSpc>
                <a:spcPct val="100000"/>
              </a:lnSpc>
              <a:spcBef>
                <a:spcPts val="1500"/>
              </a:spcBef>
              <a:spcAft>
                <a:spcPts val="1500"/>
              </a:spcAft>
              <a:buSzPts val="1400"/>
              <a:buFont typeface="Oswald"/>
              <a:buAutoNum type="arabicPeriod" startAt="11"/>
            </a:pPr>
            <a:r>
              <a:rPr lang="en-GB">
                <a:latin typeface="Oswald"/>
                <a:ea typeface="Oswald"/>
                <a:cs typeface="Oswald"/>
                <a:sym typeface="Oswald"/>
              </a:rPr>
              <a:t>Right to a nationality</a:t>
            </a:r>
            <a:endParaRPr>
              <a:latin typeface="Oswald"/>
              <a:ea typeface="Oswald"/>
              <a:cs typeface="Oswald"/>
              <a:sym typeface="Oswald"/>
            </a:endParaRPr>
          </a:p>
        </p:txBody>
      </p:sp>
      <p:sp>
        <p:nvSpPr>
          <p:cNvPr id="364" name="Google Shape;364;p50"/>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1"/>
          <p:cNvSpPr txBox="1">
            <a:spLocks noGrp="1"/>
          </p:cNvSpPr>
          <p:nvPr>
            <p:ph type="title"/>
          </p:nvPr>
        </p:nvSpPr>
        <p:spPr>
          <a:xfrm>
            <a:off x="629841" y="339189"/>
            <a:ext cx="3097500" cy="474300"/>
          </a:xfrm>
          <a:prstGeom prst="rect">
            <a:avLst/>
          </a:prstGeom>
          <a:noFill/>
          <a:ln>
            <a:noFill/>
          </a:ln>
        </p:spPr>
        <p:txBody>
          <a:bodyPr spcFirstLastPara="1" wrap="square" lIns="72000" tIns="0" rIns="68575" bIns="0" anchor="t" anchorCtr="0">
            <a:noAutofit/>
          </a:bodyPr>
          <a:lstStyle/>
          <a:p>
            <a:pPr marL="0" lvl="0" indent="0" algn="l" rtl="0">
              <a:spcBef>
                <a:spcPts val="0"/>
              </a:spcBef>
              <a:spcAft>
                <a:spcPts val="0"/>
              </a:spcAft>
              <a:buClr>
                <a:srgbClr val="000000"/>
              </a:buClr>
              <a:buSzPts val="2800"/>
              <a:buFont typeface="Oswald"/>
              <a:buNone/>
            </a:pPr>
            <a:r>
              <a:rPr lang="en-GB" sz="1800"/>
              <a:t>WHICH HUMAN RIGHTS </a:t>
            </a:r>
            <a:br>
              <a:rPr lang="en-GB" sz="1800"/>
            </a:br>
            <a:r>
              <a:rPr lang="en-GB" sz="1800"/>
              <a:t>ARE VIOLATED</a:t>
            </a:r>
            <a:endParaRPr sz="1800"/>
          </a:p>
          <a:p>
            <a:pPr marL="0" lvl="0" indent="0" algn="l" rtl="0">
              <a:spcBef>
                <a:spcPts val="0"/>
              </a:spcBef>
              <a:spcAft>
                <a:spcPts val="0"/>
              </a:spcAft>
              <a:buClr>
                <a:srgbClr val="000000"/>
              </a:buClr>
              <a:buSzPts val="1500"/>
              <a:buFont typeface="Oswald"/>
              <a:buNone/>
            </a:pPr>
            <a:endParaRPr sz="1100"/>
          </a:p>
          <a:p>
            <a:pPr marL="0" lvl="0" indent="0" algn="l" rtl="0">
              <a:lnSpc>
                <a:spcPct val="90000"/>
              </a:lnSpc>
              <a:spcBef>
                <a:spcPts val="0"/>
              </a:spcBef>
              <a:spcAft>
                <a:spcPts val="0"/>
              </a:spcAft>
              <a:buClr>
                <a:srgbClr val="000000"/>
              </a:buClr>
              <a:buSzPts val="1500"/>
              <a:buFont typeface="Oswald"/>
              <a:buNone/>
            </a:pPr>
            <a:endParaRPr sz="1800"/>
          </a:p>
        </p:txBody>
      </p:sp>
      <p:sp>
        <p:nvSpPr>
          <p:cNvPr id="370" name="Google Shape;370;p51"/>
          <p:cNvSpPr txBox="1"/>
          <p:nvPr/>
        </p:nvSpPr>
        <p:spPr>
          <a:xfrm>
            <a:off x="8062332" y="4897511"/>
            <a:ext cx="453000" cy="104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sz="800" b="1">
                <a:latin typeface="Oswald"/>
                <a:ea typeface="Oswald"/>
                <a:cs typeface="Oswald"/>
                <a:sym typeface="Oswald"/>
              </a:rPr>
              <a:t>9</a:t>
            </a:fld>
            <a:endParaRPr sz="800" b="1">
              <a:latin typeface="Oswald"/>
              <a:ea typeface="Oswald"/>
              <a:cs typeface="Oswald"/>
              <a:sym typeface="Oswald"/>
            </a:endParaRPr>
          </a:p>
        </p:txBody>
      </p:sp>
      <p:sp>
        <p:nvSpPr>
          <p:cNvPr id="386" name="Google Shape;386;p51"/>
          <p:cNvSpPr txBox="1"/>
          <p:nvPr/>
        </p:nvSpPr>
        <p:spPr>
          <a:xfrm>
            <a:off x="629850" y="1367875"/>
            <a:ext cx="2484000" cy="3022200"/>
          </a:xfrm>
          <a:prstGeom prst="rect">
            <a:avLst/>
          </a:prstGeom>
          <a:noFill/>
          <a:ln>
            <a:noFill/>
          </a:ln>
        </p:spPr>
        <p:txBody>
          <a:bodyPr spcFirstLastPara="1" wrap="square" lIns="91425" tIns="91425" rIns="91425" bIns="91425" anchor="t" anchorCtr="0">
            <a:noAutofit/>
          </a:bodyPr>
          <a:lstStyle/>
          <a:p>
            <a:pPr marL="230399" lvl="0" indent="-319299" algn="l" rtl="0">
              <a:lnSpc>
                <a:spcPct val="100000"/>
              </a:lnSpc>
              <a:spcBef>
                <a:spcPts val="0"/>
              </a:spcBef>
              <a:spcAft>
                <a:spcPts val="0"/>
              </a:spcAft>
              <a:buSzPts val="1400"/>
              <a:buFont typeface="Oswald"/>
              <a:buAutoNum type="arabicPeriod" startAt="16"/>
            </a:pPr>
            <a:r>
              <a:rPr lang="en-GB">
                <a:latin typeface="Oswald"/>
                <a:ea typeface="Oswald"/>
                <a:cs typeface="Oswald"/>
                <a:sym typeface="Oswald"/>
              </a:rPr>
              <a:t>Right to marry and start a family </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16"/>
            </a:pPr>
            <a:r>
              <a:rPr lang="en-GB">
                <a:latin typeface="Oswald"/>
                <a:ea typeface="Oswald"/>
                <a:cs typeface="Oswald"/>
                <a:sym typeface="Oswald"/>
              </a:rPr>
              <a:t>Right to own property and possessions</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16"/>
            </a:pPr>
            <a:r>
              <a:rPr lang="en-GB">
                <a:latin typeface="Oswald"/>
                <a:ea typeface="Oswald"/>
                <a:cs typeface="Oswald"/>
                <a:sym typeface="Oswald"/>
              </a:rPr>
              <a:t>Freedom of belief (including religious belief)</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16"/>
            </a:pPr>
            <a:r>
              <a:rPr lang="en-GB">
                <a:latin typeface="Oswald"/>
                <a:ea typeface="Oswald"/>
                <a:cs typeface="Oswald"/>
                <a:sym typeface="Oswald"/>
              </a:rPr>
              <a:t>Freedom of expression and the right to spread information  </a:t>
            </a:r>
            <a:endParaRPr>
              <a:latin typeface="Oswald"/>
              <a:ea typeface="Oswald"/>
              <a:cs typeface="Oswald"/>
              <a:sym typeface="Oswald"/>
            </a:endParaRPr>
          </a:p>
          <a:p>
            <a:pPr marL="230399" lvl="0" indent="-319299" algn="l" rtl="0">
              <a:lnSpc>
                <a:spcPct val="100000"/>
              </a:lnSpc>
              <a:spcBef>
                <a:spcPts val="1000"/>
              </a:spcBef>
              <a:spcAft>
                <a:spcPts val="1000"/>
              </a:spcAft>
              <a:buSzPts val="1400"/>
              <a:buFont typeface="Oswald"/>
              <a:buAutoNum type="arabicPeriod" startAt="16"/>
            </a:pPr>
            <a:r>
              <a:rPr lang="en-GB">
                <a:latin typeface="Oswald"/>
                <a:ea typeface="Oswald"/>
                <a:cs typeface="Oswald"/>
                <a:sym typeface="Oswald"/>
              </a:rPr>
              <a:t>Freedom to join associations and meet with others in a peaceful way </a:t>
            </a:r>
            <a:endParaRPr>
              <a:latin typeface="Oswald"/>
              <a:ea typeface="Oswald"/>
              <a:cs typeface="Oswald"/>
              <a:sym typeface="Oswald"/>
            </a:endParaRPr>
          </a:p>
        </p:txBody>
      </p:sp>
      <p:sp>
        <p:nvSpPr>
          <p:cNvPr id="387" name="Google Shape;387;p51"/>
          <p:cNvSpPr txBox="1"/>
          <p:nvPr/>
        </p:nvSpPr>
        <p:spPr>
          <a:xfrm>
            <a:off x="3330013" y="1367875"/>
            <a:ext cx="2484000" cy="3022200"/>
          </a:xfrm>
          <a:prstGeom prst="rect">
            <a:avLst/>
          </a:prstGeom>
          <a:noFill/>
          <a:ln>
            <a:noFill/>
          </a:ln>
        </p:spPr>
        <p:txBody>
          <a:bodyPr spcFirstLastPara="1" wrap="square" lIns="91425" tIns="91425" rIns="91425" bIns="91425" anchor="t" anchorCtr="0">
            <a:noAutofit/>
          </a:bodyPr>
          <a:lstStyle/>
          <a:p>
            <a:pPr marL="230399" lvl="0" indent="-319299" algn="l" rtl="0">
              <a:lnSpc>
                <a:spcPct val="100000"/>
              </a:lnSpc>
              <a:spcBef>
                <a:spcPts val="0"/>
              </a:spcBef>
              <a:spcAft>
                <a:spcPts val="0"/>
              </a:spcAft>
              <a:buSzPts val="1400"/>
              <a:buFont typeface="Oswald"/>
              <a:buAutoNum type="arabicPeriod" startAt="21"/>
            </a:pPr>
            <a:r>
              <a:rPr lang="en-GB">
                <a:latin typeface="Oswald"/>
                <a:ea typeface="Oswald"/>
                <a:cs typeface="Oswald"/>
                <a:sym typeface="Oswald"/>
              </a:rPr>
              <a:t>Right to take part in the government of your country </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21"/>
            </a:pPr>
            <a:r>
              <a:rPr lang="en-GB">
                <a:latin typeface="Oswald"/>
                <a:ea typeface="Oswald"/>
                <a:cs typeface="Oswald"/>
                <a:sym typeface="Oswald"/>
              </a:rPr>
              <a:t>Right to social security </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21"/>
            </a:pPr>
            <a:r>
              <a:rPr lang="en-GB">
                <a:latin typeface="Oswald"/>
                <a:ea typeface="Oswald"/>
                <a:cs typeface="Oswald"/>
                <a:sym typeface="Oswald"/>
              </a:rPr>
              <a:t>Right to work for a fair wage and join a trade union</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21"/>
            </a:pPr>
            <a:r>
              <a:rPr lang="en-GB">
                <a:latin typeface="Oswald"/>
                <a:ea typeface="Oswald"/>
                <a:cs typeface="Oswald"/>
                <a:sym typeface="Oswald"/>
              </a:rPr>
              <a:t>Right to rest and leisure</a:t>
            </a:r>
            <a:endParaRPr>
              <a:latin typeface="Oswald"/>
              <a:ea typeface="Oswald"/>
              <a:cs typeface="Oswald"/>
              <a:sym typeface="Oswald"/>
            </a:endParaRPr>
          </a:p>
          <a:p>
            <a:pPr marL="230399" lvl="0" indent="-319299" algn="l" rtl="0">
              <a:lnSpc>
                <a:spcPct val="100000"/>
              </a:lnSpc>
              <a:spcBef>
                <a:spcPts val="1000"/>
              </a:spcBef>
              <a:spcAft>
                <a:spcPts val="1000"/>
              </a:spcAft>
              <a:buSzPts val="1400"/>
              <a:buFont typeface="Oswald"/>
              <a:buAutoNum type="arabicPeriod" startAt="21"/>
            </a:pPr>
            <a:r>
              <a:rPr lang="en-GB">
                <a:latin typeface="Oswald"/>
                <a:ea typeface="Oswald"/>
                <a:cs typeface="Oswald"/>
                <a:sym typeface="Oswald"/>
              </a:rPr>
              <a:t>Right to an adequate standard of living</a:t>
            </a:r>
            <a:endParaRPr>
              <a:latin typeface="Oswald"/>
              <a:ea typeface="Oswald"/>
              <a:cs typeface="Oswald"/>
              <a:sym typeface="Oswald"/>
            </a:endParaRPr>
          </a:p>
        </p:txBody>
      </p:sp>
      <p:sp>
        <p:nvSpPr>
          <p:cNvPr id="388" name="Google Shape;388;p51"/>
          <p:cNvSpPr txBox="1"/>
          <p:nvPr/>
        </p:nvSpPr>
        <p:spPr>
          <a:xfrm>
            <a:off x="6030175" y="1367875"/>
            <a:ext cx="2484000" cy="3022200"/>
          </a:xfrm>
          <a:prstGeom prst="rect">
            <a:avLst/>
          </a:prstGeom>
          <a:noFill/>
          <a:ln>
            <a:noFill/>
          </a:ln>
        </p:spPr>
        <p:txBody>
          <a:bodyPr spcFirstLastPara="1" wrap="square" lIns="91425" tIns="91425" rIns="91425" bIns="91425" anchor="t" anchorCtr="0">
            <a:noAutofit/>
          </a:bodyPr>
          <a:lstStyle/>
          <a:p>
            <a:pPr marL="230399" lvl="0" indent="-319299" algn="l" rtl="0">
              <a:lnSpc>
                <a:spcPct val="100000"/>
              </a:lnSpc>
              <a:spcBef>
                <a:spcPts val="0"/>
              </a:spcBef>
              <a:spcAft>
                <a:spcPts val="0"/>
              </a:spcAft>
              <a:buSzPts val="1400"/>
              <a:buFont typeface="Oswald"/>
              <a:buAutoNum type="arabicPeriod" startAt="26"/>
            </a:pPr>
            <a:r>
              <a:rPr lang="en-GB">
                <a:latin typeface="Oswald"/>
                <a:ea typeface="Oswald"/>
                <a:cs typeface="Oswald"/>
                <a:sym typeface="Oswald"/>
              </a:rPr>
              <a:t>Right to education</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26"/>
            </a:pPr>
            <a:r>
              <a:rPr lang="en-GB">
                <a:latin typeface="Oswald"/>
                <a:ea typeface="Oswald"/>
                <a:cs typeface="Oswald"/>
                <a:sym typeface="Oswald"/>
              </a:rPr>
              <a:t>Right to share in your community’s cultural life </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26"/>
            </a:pPr>
            <a:r>
              <a:rPr lang="en-GB">
                <a:latin typeface="Oswald"/>
                <a:ea typeface="Oswald"/>
                <a:cs typeface="Oswald"/>
                <a:sym typeface="Oswald"/>
              </a:rPr>
              <a:t>Right to an international order where all these rights can be fully realized </a:t>
            </a:r>
            <a:endParaRPr>
              <a:latin typeface="Oswald"/>
              <a:ea typeface="Oswald"/>
              <a:cs typeface="Oswald"/>
              <a:sym typeface="Oswald"/>
            </a:endParaRPr>
          </a:p>
          <a:p>
            <a:pPr marL="230399" lvl="0" indent="-319299" algn="l" rtl="0">
              <a:lnSpc>
                <a:spcPct val="100000"/>
              </a:lnSpc>
              <a:spcBef>
                <a:spcPts val="1000"/>
              </a:spcBef>
              <a:spcAft>
                <a:spcPts val="0"/>
              </a:spcAft>
              <a:buSzPts val="1400"/>
              <a:buFont typeface="Oswald"/>
              <a:buAutoNum type="arabicPeriod" startAt="26"/>
            </a:pPr>
            <a:r>
              <a:rPr lang="en-GB">
                <a:latin typeface="Oswald"/>
                <a:ea typeface="Oswald"/>
                <a:cs typeface="Oswald"/>
                <a:sym typeface="Oswald"/>
              </a:rPr>
              <a:t>Responsibility to respect the rights of others </a:t>
            </a:r>
            <a:endParaRPr>
              <a:latin typeface="Oswald"/>
              <a:ea typeface="Oswald"/>
              <a:cs typeface="Oswald"/>
              <a:sym typeface="Oswald"/>
            </a:endParaRPr>
          </a:p>
          <a:p>
            <a:pPr marL="230399" lvl="0" indent="-319299" algn="l" rtl="0">
              <a:lnSpc>
                <a:spcPct val="100000"/>
              </a:lnSpc>
              <a:spcBef>
                <a:spcPts val="1000"/>
              </a:spcBef>
              <a:spcAft>
                <a:spcPts val="1000"/>
              </a:spcAft>
              <a:buSzPts val="1400"/>
              <a:buFont typeface="Oswald"/>
              <a:buAutoNum type="arabicPeriod" startAt="26"/>
            </a:pPr>
            <a:r>
              <a:rPr lang="en-GB">
                <a:latin typeface="Oswald"/>
                <a:ea typeface="Oswald"/>
                <a:cs typeface="Oswald"/>
                <a:sym typeface="Oswald"/>
              </a:rPr>
              <a:t>No taking away any of these rights! </a:t>
            </a:r>
            <a:endParaRPr>
              <a:latin typeface="Oswald"/>
              <a:ea typeface="Oswald"/>
              <a:cs typeface="Oswald"/>
              <a:sym typeface="Oswald"/>
            </a:endParaRPr>
          </a:p>
        </p:txBody>
      </p:sp>
      <p:sp>
        <p:nvSpPr>
          <p:cNvPr id="389" name="Google Shape;389;p51"/>
          <p:cNvSpPr txBox="1"/>
          <p:nvPr/>
        </p:nvSpPr>
        <p:spPr>
          <a:xfrm>
            <a:off x="5227140" y="4842570"/>
            <a:ext cx="2768400" cy="1593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r>
              <a:rPr lang="en-GB" sz="800" b="1">
                <a:solidFill>
                  <a:srgbClr val="666666"/>
                </a:solidFill>
                <a:latin typeface="Oswald"/>
                <a:ea typeface="Oswald"/>
                <a:cs typeface="Oswald"/>
                <a:sym typeface="Oswald"/>
              </a:rPr>
              <a:t>W4R 2020 ACTIVITY: </a:t>
            </a:r>
            <a:r>
              <a:rPr lang="en-GB" sz="800" b="1">
                <a:latin typeface="Oswald"/>
                <a:ea typeface="Oswald"/>
                <a:cs typeface="Oswald"/>
                <a:sym typeface="Oswald"/>
              </a:rPr>
              <a:t>DEFENDING HUMAN RIGHTS</a:t>
            </a:r>
            <a:endParaRPr sz="800" b="1">
              <a:solidFill>
                <a:srgbClr val="666666"/>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4R Colours">
      <a:dk1>
        <a:srgbClr val="424242"/>
      </a:dk1>
      <a:lt1>
        <a:srgbClr val="FFFFFF"/>
      </a:lt1>
      <a:dk2>
        <a:srgbClr val="666666"/>
      </a:dk2>
      <a:lt2>
        <a:srgbClr val="CCCCCC"/>
      </a:lt2>
      <a:accent1>
        <a:srgbClr val="FFFF00"/>
      </a:accent1>
      <a:accent2>
        <a:srgbClr val="F18E28"/>
      </a:accent2>
      <a:accent3>
        <a:srgbClr val="C7DAAD"/>
      </a:accent3>
      <a:accent4>
        <a:srgbClr val="BBD5EE"/>
      </a:accent4>
      <a:accent5>
        <a:srgbClr val="AA89BE"/>
      </a:accent5>
      <a:accent6>
        <a:srgbClr val="EC6F6B"/>
      </a:accent6>
      <a:hlink>
        <a:srgbClr val="2950A1"/>
      </a:hlink>
      <a:folHlink>
        <a:srgbClr val="704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4R Colours">
      <a:dk1>
        <a:srgbClr val="424242"/>
      </a:dk1>
      <a:lt1>
        <a:srgbClr val="FFFFFF"/>
      </a:lt1>
      <a:dk2>
        <a:srgbClr val="666666"/>
      </a:dk2>
      <a:lt2>
        <a:srgbClr val="CCCCCC"/>
      </a:lt2>
      <a:accent1>
        <a:srgbClr val="FFFF00"/>
      </a:accent1>
      <a:accent2>
        <a:srgbClr val="F18E28"/>
      </a:accent2>
      <a:accent3>
        <a:srgbClr val="C7DAAD"/>
      </a:accent3>
      <a:accent4>
        <a:srgbClr val="BBD5EE"/>
      </a:accent4>
      <a:accent5>
        <a:srgbClr val="AA89BE"/>
      </a:accent5>
      <a:accent6>
        <a:srgbClr val="EC6F6B"/>
      </a:accent6>
      <a:hlink>
        <a:srgbClr val="2950A1"/>
      </a:hlink>
      <a:folHlink>
        <a:srgbClr val="704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7C1BA77FD8CD4580A475C513D81D5F" ma:contentTypeVersion="12" ma:contentTypeDescription="Ustvari nov dokument." ma:contentTypeScope="" ma:versionID="3a3992bab167d0a8660d55bb57454583">
  <xsd:schema xmlns:xsd="http://www.w3.org/2001/XMLSchema" xmlns:xs="http://www.w3.org/2001/XMLSchema" xmlns:p="http://schemas.microsoft.com/office/2006/metadata/properties" xmlns:ns2="01e40f41-5b4f-4617-b3e8-d2f7fb43de41" xmlns:ns3="fc37e61d-d9e7-49a6-a270-435704b032aa" targetNamespace="http://schemas.microsoft.com/office/2006/metadata/properties" ma:root="true" ma:fieldsID="7ceba9c564c581c5d162f0ca902db897" ns2:_="" ns3:_="">
    <xsd:import namespace="01e40f41-5b4f-4617-b3e8-d2f7fb43de41"/>
    <xsd:import namespace="fc37e61d-d9e7-49a6-a270-435704b032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e40f41-5b4f-4617-b3e8-d2f7fb43d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37e61d-d9e7-49a6-a270-435704b032aa" elementFormDefault="qualified">
    <xsd:import namespace="http://schemas.microsoft.com/office/2006/documentManagement/types"/>
    <xsd:import namespace="http://schemas.microsoft.com/office/infopath/2007/PartnerControls"/>
    <xsd:element name="SharedWithUsers" ma:index="14"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V skupni rabi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95A5D3-B878-45E7-BD2A-899F2866D62D}"/>
</file>

<file path=customXml/itemProps2.xml><?xml version="1.0" encoding="utf-8"?>
<ds:datastoreItem xmlns:ds="http://schemas.openxmlformats.org/officeDocument/2006/customXml" ds:itemID="{A9ABD7DB-B79E-4F6E-9BB5-2AEB2B72247A}"/>
</file>

<file path=customXml/itemProps3.xml><?xml version="1.0" encoding="utf-8"?>
<ds:datastoreItem xmlns:ds="http://schemas.openxmlformats.org/officeDocument/2006/customXml" ds:itemID="{2B2D3B5F-CCED-402A-83A2-4CB9D0DE3F84}"/>
</file>

<file path=docProps/app.xml><?xml version="1.0" encoding="utf-8"?>
<Properties xmlns="http://schemas.openxmlformats.org/officeDocument/2006/extended-properties" xmlns:vt="http://schemas.openxmlformats.org/officeDocument/2006/docPropsVTypes">
  <TotalTime>225</TotalTime>
  <Words>2510</Words>
  <Application>Microsoft Office PowerPoint</Application>
  <PresentationFormat>On-screen Show (16:9)</PresentationFormat>
  <Paragraphs>210</Paragraphs>
  <Slides>16</Slides>
  <Notes>16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16</vt:i4>
      </vt:variant>
    </vt:vector>
  </HeadingPairs>
  <TitlesOfParts>
    <vt:vector size="22" baseType="lpstr">
      <vt:lpstr>Oswald Regular</vt:lpstr>
      <vt:lpstr>Arial</vt:lpstr>
      <vt:lpstr>Oswald</vt:lpstr>
      <vt:lpstr>Simple Light</vt:lpstr>
      <vt:lpstr>Office Theme</vt:lpstr>
      <vt:lpstr>Office Theme</vt:lpstr>
      <vt:lpstr>PowerPoint Presentation</vt:lpstr>
      <vt:lpstr>STANDING UP TO INJUSTICE   </vt:lpstr>
      <vt:lpstr>STANDING UP TO INJUSTICE    </vt:lpstr>
      <vt:lpstr>STANDING UP  TO INJUSTICE   </vt:lpstr>
      <vt:lpstr>HUMAN RIGHTS  DEFENDER </vt:lpstr>
      <vt:lpstr>GERMAIN’S STORY</vt:lpstr>
      <vt:lpstr>GERMAIN’S STORY    </vt:lpstr>
      <vt:lpstr>WHICH HUMAN RIGHTS  ARE VIOLATED </vt:lpstr>
      <vt:lpstr>WHICH HUMAN RIGHTS  ARE VIOLATED  </vt:lpstr>
      <vt:lpstr>HUMAN RIGHTS VIOLATIONS IN  THE CASE OF GERMAIN RUKUKI</vt:lpstr>
      <vt:lpstr>RELEVANT HUMAN  RIGHTS  </vt:lpstr>
      <vt:lpstr>HOW CAN CHANGE  HAPPEN</vt:lpstr>
      <vt:lpstr>PowerPoint Presentation</vt:lpstr>
      <vt:lpstr>HOW TO WRITE  FOR RIGHTS</vt:lpstr>
      <vt:lpstr>WRITE A LETTER, CHANGE A LIFE </vt:lpstr>
      <vt:lpstr>SHOW  SOLIDARITY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Ross</dc:creator>
  <cp:lastModifiedBy>Melody Ross</cp:lastModifiedBy>
  <cp:revision>8</cp:revision>
  <dcterms:modified xsi:type="dcterms:W3CDTF">2020-11-03T01:31:04Z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0x010100F27C1BA77FD8CD4580A475C513D81D5F</vt:lpwstr>
  </property>
</Properties>
</file>